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9BC5-F844-4E8B-A296-F4B148B86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0DEC0-9791-48EA-A2E4-445F59023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8A4C5-6C90-4AF2-B3D1-4D288FEA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E4965-8107-4F69-90CC-5D2631D0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7E97D-CAC5-4104-AFF0-EA66B578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201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A974-4CFF-40FB-9CCC-1BFFFF71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D701C-E208-4D0C-8502-ED0F39B8A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FB565-7E53-48A1-87C8-556ABE77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67BC-DD64-4125-970F-A0822BC2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62708-7073-4D41-B8AF-F685383E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583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2C7171-32C1-48F6-A5FD-6A590E753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B1C95-F654-466A-A02F-9C673131F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B5E8D-AC49-41F4-B92A-3D2E75A1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BA58-AB2D-4CA9-9103-115C797D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5E1AD-8D23-4C2F-9589-BCA16657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31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CCC80-3A10-4123-8891-0ECE1F23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D3227-D425-4B97-8408-91FC7ED12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10C62-99A2-4EBD-8D32-72C2E37A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CB58A-C5D7-4B38-9277-00F789E2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A61F2-78A7-446D-A762-611D3E72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937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19D5-B2E9-4B7D-9E7A-05D330EC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371A4-38FE-4E2F-88D2-CD55EC18F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7632F-7C77-46D3-BE62-1CA3D99A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E1B2-A7F2-4A5E-9F9B-7086F731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177A2-4F08-479D-A242-F75B19C4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254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F926-FDB5-42A4-A569-E118AFA2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E46A7-7052-4445-BF1F-97B4E83FB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A73F0-EDA1-488A-A833-E991C6D77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1E065-1377-46B3-B1B5-8CBE807F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66B82-09FE-4262-8881-86AF93A6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3CAA0-6574-4DAF-8166-43DB8D44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928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72FE-4263-4E95-9CC3-B9B073F0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887DE-F432-44CA-A645-50DCBF95C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92FBE-2904-4CD2-AFEB-2D90A2E2C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47392-81D5-4D29-A922-467EA37AA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3EC68-4A4F-42F1-83FF-0FE0F6A7F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19FD7-B0CA-4A6E-945B-7008C72F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4B5AC-451E-4532-8426-35E8C5D3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D7D7E-EB9B-49B3-8471-6EEF535A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80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ECD1E-941E-40A6-8111-7F5C808B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9F4F9-A55C-463A-8ED1-22BDEF3F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E3B5D-C648-48E7-9E1E-F1299772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F48DC-B0BD-49DC-A91B-2E641E11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882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646EC-700E-44A3-81CA-AD8C2116B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E6D16-6A3A-472E-802F-3599C22F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6A3EC-7E26-4CCC-9231-49347A76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160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AE19-147E-4896-B671-AD73ED42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799AE-3E3A-43DD-B4AD-C038663D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FF174-F873-466E-B602-BCAE558A8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35FBE-E145-4E23-92BB-E431DA32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CD8D8-D3EF-47AC-B535-66F2C4C6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1A1D4-D73B-4A8E-8585-D9DACEED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8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E396-4578-4045-81E0-818D6B0B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85DB40-4CB9-4EA2-A612-1D55FE57C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30BE3-1269-4DB9-BBE4-25ECF9D86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A97FA-A4C5-4876-AAB7-E3BDC2CD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76F16-DC52-426A-A122-55FD9043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212EB-0A73-47E2-8E9E-B3B2FAED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325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4C884-4423-4EF4-AA0F-DB0E97FF5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A75E3-4EF0-4574-BEB5-2224EC843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3EC0-9823-4BC3-B3C5-209F74043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5E4B-EE6B-4A67-99B1-36F40B12A488}" type="datetimeFigureOut">
              <a:rPr lang="en-ID" smtClean="0"/>
              <a:t>04/02/2020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64C2A-F69E-4518-9FC1-5597DD1A7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50A5F-7C96-4285-BC84-D13E760B3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2A934-6DE4-4389-9D6F-16AE1C3C143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503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illy.com/library/view/rf-and-microwave/9781118349571/c04_level1_8.xhtml#c04_fig_anc_00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reilly.com/library/view/rf-and-microwave/9781118349571/c04_level1_8.x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9217-6240-41C1-AFB9-A8E79528FA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kabel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700E4-5072-4B06-AA9B-128BB4586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Suplemen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/>
              <a:t> 04 PTT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4797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E7D9-FF22-4941-AB24-1CD5576D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wire line</a:t>
            </a:r>
            <a:endParaRPr lang="en-ID" dirty="0"/>
          </a:p>
        </p:txBody>
      </p:sp>
      <p:pic>
        <p:nvPicPr>
          <p:cNvPr id="3074" name="Picture 2" descr="4.25">
            <a:extLst>
              <a:ext uri="{FF2B5EF4-FFF2-40B4-BE49-F238E27FC236}">
                <a16:creationId xmlns:a16="http://schemas.microsoft.com/office/drawing/2014/main" id="{584B5063-7456-4517-8246-BBC032383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844" y="2063682"/>
            <a:ext cx="8526548" cy="234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7F8F2CB-C338-44D8-B3AC-815272BA1E58}"/>
              </a:ext>
            </a:extLst>
          </p:cNvPr>
          <p:cNvSpPr/>
          <p:nvPr/>
        </p:nvSpPr>
        <p:spPr>
          <a:xfrm>
            <a:off x="1433208" y="4623350"/>
            <a:ext cx="9724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dirty="0">
                <a:solidFill>
                  <a:srgbClr val="070C0F"/>
                </a:solidFill>
                <a:effectLst/>
                <a:latin typeface="guardian-text-oreilly"/>
                <a:hlinkClick r:id="rId3"/>
              </a:rPr>
              <a:t>Figure 4.25</a:t>
            </a:r>
            <a:r>
              <a:rPr lang="en-US" b="0" i="0" dirty="0">
                <a:solidFill>
                  <a:srgbClr val="708090"/>
                </a:solidFill>
                <a:effectLst/>
                <a:latin typeface="guardian-text-oreilly"/>
              </a:rPr>
              <a:t> Geometry of a two-wire line and electric and magnetic field distribution of a TEM-wave.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9490C3-5E06-44BC-9AF3-9E948F2DD5A7}"/>
              </a:ext>
            </a:extLst>
          </p:cNvPr>
          <p:cNvSpPr/>
          <p:nvPr/>
        </p:nvSpPr>
        <p:spPr>
          <a:xfrm>
            <a:off x="295073" y="6308209"/>
            <a:ext cx="10181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>
                <a:hlinkClick r:id="rId4"/>
              </a:rPr>
              <a:t>https://www.oreilly.com/library/view/rf-and-microwave/9781118349571/c04_level1_8.xhtml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1042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4788-9DCD-4FD1-98FD-E214BB45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Twisted pair </a:t>
            </a:r>
            <a:endParaRPr lang="en-ID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07923A6-ADED-41F3-874C-E6D2FBE62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499" y="2070978"/>
            <a:ext cx="6876346" cy="376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08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60BB-4181-40D8-BDB2-32E453A8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Koaksial</a:t>
            </a:r>
            <a:endParaRPr lang="en-ID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041C97-849C-469F-A6EE-8EC5C58C3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75" y="1513090"/>
            <a:ext cx="725223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27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0662-516F-4624-B1DE-43E74E2C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Mikrostrip</a:t>
            </a:r>
            <a:endParaRPr lang="en-ID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FC6CA78-B18A-41B6-8AEC-AACE778B6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447800"/>
            <a:ext cx="7667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tch antennas with inset feed">
            <a:extLst>
              <a:ext uri="{FF2B5EF4-FFF2-40B4-BE49-F238E27FC236}">
                <a16:creationId xmlns:a16="http://schemas.microsoft.com/office/drawing/2014/main" id="{0F686435-41A6-4065-B443-7D98A2447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46863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56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683-0D95-4EFD-847E-D769FB9B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Waveguide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F772E-3FE2-4C7F-8E69-63242D139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6150" name="Picture 6" descr="Image result for waveguide&quot;">
            <a:extLst>
              <a:ext uri="{FF2B5EF4-FFF2-40B4-BE49-F238E27FC236}">
                <a16:creationId xmlns:a16="http://schemas.microsoft.com/office/drawing/2014/main" id="{EA91CD07-1408-4E4C-A964-0C02A9C06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5624"/>
            <a:ext cx="57150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waveguide&quot;">
            <a:extLst>
              <a:ext uri="{FF2B5EF4-FFF2-40B4-BE49-F238E27FC236}">
                <a16:creationId xmlns:a16="http://schemas.microsoft.com/office/drawing/2014/main" id="{DA95B865-5F30-45DC-93EA-E20871DF4D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9" b="13950"/>
          <a:stretch/>
        </p:blipFill>
        <p:spPr bwMode="auto">
          <a:xfrm>
            <a:off x="5820848" y="1840652"/>
            <a:ext cx="5959676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51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06C1-EBCE-475B-AC60-F467E600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endParaRPr lang="en-ID" dirty="0"/>
          </a:p>
        </p:txBody>
      </p:sp>
      <p:pic>
        <p:nvPicPr>
          <p:cNvPr id="5122" name="Picture 2" descr="Image result for serat optik cabble&quot;">
            <a:extLst>
              <a:ext uri="{FF2B5EF4-FFF2-40B4-BE49-F238E27FC236}">
                <a16:creationId xmlns:a16="http://schemas.microsoft.com/office/drawing/2014/main" id="{6F7D6A96-DFC2-4670-B566-F4E72BB70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74" y="2000250"/>
            <a:ext cx="45148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serat optik cabble">
            <a:extLst>
              <a:ext uri="{FF2B5EF4-FFF2-40B4-BE49-F238E27FC236}">
                <a16:creationId xmlns:a16="http://schemas.microsoft.com/office/drawing/2014/main" id="{80D959D5-C8FA-4B7F-BDAA-7BA835C91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420" y="1588142"/>
            <a:ext cx="4915281" cy="368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840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55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guardian-text-oreilly</vt:lpstr>
      <vt:lpstr>Office Theme</vt:lpstr>
      <vt:lpstr>Berbagai macam kabel</vt:lpstr>
      <vt:lpstr>Two wire line</vt:lpstr>
      <vt:lpstr>Twisted pair </vt:lpstr>
      <vt:lpstr>Koaksial</vt:lpstr>
      <vt:lpstr>Mikrostrip</vt:lpstr>
      <vt:lpstr>Waveguide</vt:lpstr>
      <vt:lpstr>Serat Optik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Berbagai macam kabel</dc:title>
  <dc:creator>ERNA SRI SUGESTI</dc:creator>
  <cp:lastModifiedBy>ERNA SRI SUGESTI</cp:lastModifiedBy>
  <cp:revision>6</cp:revision>
  <dcterms:created xsi:type="dcterms:W3CDTF">2020-02-04T02:46:26Z</dcterms:created>
  <dcterms:modified xsi:type="dcterms:W3CDTF">2020-02-04T13:52:58Z</dcterms:modified>
</cp:coreProperties>
</file>