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CF02D-51CC-47B7-A272-54ABC1EF6B94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2C7668-384D-4AAF-B8FC-D98160B42C13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effectLst/>
            </a:rPr>
            <a:t>Analisis</a:t>
          </a:r>
          <a:endParaRPr lang="en-US" b="1" dirty="0">
            <a:solidFill>
              <a:schemeClr val="bg1"/>
            </a:solidFill>
            <a:effectLst/>
          </a:endParaRPr>
        </a:p>
      </dgm:t>
    </dgm:pt>
    <dgm:pt modelId="{BC663685-63D5-408F-944D-3653FF46B213}" type="parTrans" cxnId="{6F836165-C476-403C-B87F-75A2F9C6110D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5F8444E6-D6BD-4AE4-9F2A-17B381C7A446}" type="sibTrans" cxnId="{6F836165-C476-403C-B87F-75A2F9C6110D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0A02E24A-6A51-4164-A9EB-B4F91594CF23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effectLst/>
            </a:rPr>
            <a:t>Sintesis</a:t>
          </a:r>
          <a:endParaRPr lang="en-US" b="1" dirty="0">
            <a:solidFill>
              <a:schemeClr val="bg1"/>
            </a:solidFill>
            <a:effectLst/>
          </a:endParaRPr>
        </a:p>
      </dgm:t>
    </dgm:pt>
    <dgm:pt modelId="{EF708132-38DA-4A4C-838A-83FA5CAB48FC}" type="parTrans" cxnId="{087B2849-DFCD-45C7-B12A-B7E5773BFDEA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81DA4325-871F-4FD6-83D1-85F39E2A5306}" type="sibTrans" cxnId="{087B2849-DFCD-45C7-B12A-B7E5773BFDEA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5A0CE554-A6D1-45E0-9C23-891C16426F7C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effectLst/>
            </a:rPr>
            <a:t>Evaluasi</a:t>
          </a:r>
          <a:endParaRPr lang="en-US" b="1" dirty="0">
            <a:solidFill>
              <a:schemeClr val="bg1"/>
            </a:solidFill>
            <a:effectLst/>
          </a:endParaRPr>
        </a:p>
      </dgm:t>
    </dgm:pt>
    <dgm:pt modelId="{15880AAC-52BC-49AC-A5FD-BB7742A4FD5D}" type="parTrans" cxnId="{44796365-3331-46D5-A544-5C48245ED75C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46F6867A-C3FB-4835-9E61-C0EB047627C8}" type="sibTrans" cxnId="{44796365-3331-46D5-A544-5C48245ED75C}">
      <dgm:prSet/>
      <dgm:spPr/>
      <dgm:t>
        <a:bodyPr/>
        <a:lstStyle/>
        <a:p>
          <a:endParaRPr lang="en-US" b="1">
            <a:solidFill>
              <a:schemeClr val="bg1"/>
            </a:solidFill>
            <a:effectLst/>
          </a:endParaRPr>
        </a:p>
      </dgm:t>
    </dgm:pt>
    <dgm:pt modelId="{2B58E055-E97D-4F25-862D-64CF02253061}" type="pres">
      <dgm:prSet presAssocID="{7A6CF02D-51CC-47B7-A272-54ABC1EF6B9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BBECD37-537A-49CF-AD41-C31F77AC3312}" type="pres">
      <dgm:prSet presAssocID="{5A0CE554-A6D1-45E0-9C23-891C16426F7C}" presName="Accent3" presStyleCnt="0"/>
      <dgm:spPr/>
    </dgm:pt>
    <dgm:pt modelId="{FD7FC40F-DBC5-4E77-BCCE-B1F87319CF27}" type="pres">
      <dgm:prSet presAssocID="{5A0CE554-A6D1-45E0-9C23-891C16426F7C}" presName="Accent" presStyleLbl="node1" presStyleIdx="0" presStyleCnt="3"/>
      <dgm:spPr/>
    </dgm:pt>
    <dgm:pt modelId="{A694C61A-1ACD-4AA1-A8E7-433C3B61D17E}" type="pres">
      <dgm:prSet presAssocID="{5A0CE554-A6D1-45E0-9C23-891C16426F7C}" presName="ParentBackground3" presStyleCnt="0"/>
      <dgm:spPr/>
    </dgm:pt>
    <dgm:pt modelId="{B0DF4C14-E75C-4D6B-8C5A-216A10BB4E1E}" type="pres">
      <dgm:prSet presAssocID="{5A0CE554-A6D1-45E0-9C23-891C16426F7C}" presName="ParentBackground" presStyleLbl="fgAcc1" presStyleIdx="0" presStyleCnt="3"/>
      <dgm:spPr/>
    </dgm:pt>
    <dgm:pt modelId="{078F1475-3D06-4872-8CE9-4DFD915D0DC1}" type="pres">
      <dgm:prSet presAssocID="{5A0CE554-A6D1-45E0-9C23-891C16426F7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9889BF-4569-405D-A711-05B2665E9CE6}" type="pres">
      <dgm:prSet presAssocID="{0A02E24A-6A51-4164-A9EB-B4F91594CF23}" presName="Accent2" presStyleCnt="0"/>
      <dgm:spPr/>
    </dgm:pt>
    <dgm:pt modelId="{894DC903-88F6-47E7-BE16-CC143BE4F9B7}" type="pres">
      <dgm:prSet presAssocID="{0A02E24A-6A51-4164-A9EB-B4F91594CF23}" presName="Accent" presStyleLbl="node1" presStyleIdx="1" presStyleCnt="3"/>
      <dgm:spPr/>
    </dgm:pt>
    <dgm:pt modelId="{798B21D5-C8C5-422D-8CB4-41275F100782}" type="pres">
      <dgm:prSet presAssocID="{0A02E24A-6A51-4164-A9EB-B4F91594CF23}" presName="ParentBackground2" presStyleCnt="0"/>
      <dgm:spPr/>
    </dgm:pt>
    <dgm:pt modelId="{83B594A3-1984-4567-884F-000C0E6627F9}" type="pres">
      <dgm:prSet presAssocID="{0A02E24A-6A51-4164-A9EB-B4F91594CF23}" presName="ParentBackground" presStyleLbl="fgAcc1" presStyleIdx="1" presStyleCnt="3"/>
      <dgm:spPr/>
    </dgm:pt>
    <dgm:pt modelId="{A125271F-35A7-4DB0-A911-A20B379CA4CD}" type="pres">
      <dgm:prSet presAssocID="{0A02E24A-6A51-4164-A9EB-B4F91594CF2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CB74F65-1916-4B94-BAF6-63D814581FA2}" type="pres">
      <dgm:prSet presAssocID="{202C7668-384D-4AAF-B8FC-D98160B42C13}" presName="Accent1" presStyleCnt="0"/>
      <dgm:spPr/>
    </dgm:pt>
    <dgm:pt modelId="{6A8BFB08-6337-40E2-86B1-E4B667B8B987}" type="pres">
      <dgm:prSet presAssocID="{202C7668-384D-4AAF-B8FC-D98160B42C13}" presName="Accent" presStyleLbl="node1" presStyleIdx="2" presStyleCnt="3"/>
      <dgm:spPr/>
    </dgm:pt>
    <dgm:pt modelId="{8BE95B39-141A-48DF-A637-67A61328E0B8}" type="pres">
      <dgm:prSet presAssocID="{202C7668-384D-4AAF-B8FC-D98160B42C13}" presName="ParentBackground1" presStyleCnt="0"/>
      <dgm:spPr/>
    </dgm:pt>
    <dgm:pt modelId="{CC45B618-A5A3-46BF-9253-B86E7AFC17DF}" type="pres">
      <dgm:prSet presAssocID="{202C7668-384D-4AAF-B8FC-D98160B42C13}" presName="ParentBackground" presStyleLbl="fgAcc1" presStyleIdx="2" presStyleCnt="3"/>
      <dgm:spPr/>
    </dgm:pt>
    <dgm:pt modelId="{40F6CD4C-3886-4FE3-B99C-0003ABA67315}" type="pres">
      <dgm:prSet presAssocID="{202C7668-384D-4AAF-B8FC-D98160B42C1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2DF15D05-55EF-4DBB-8463-831313EA8461}" type="presOf" srcId="{5A0CE554-A6D1-45E0-9C23-891C16426F7C}" destId="{B0DF4C14-E75C-4D6B-8C5A-216A10BB4E1E}" srcOrd="0" destOrd="0" presId="urn:microsoft.com/office/officeart/2011/layout/CircleProcess"/>
    <dgm:cxn modelId="{6F836165-C476-403C-B87F-75A2F9C6110D}" srcId="{7A6CF02D-51CC-47B7-A272-54ABC1EF6B94}" destId="{202C7668-384D-4AAF-B8FC-D98160B42C13}" srcOrd="0" destOrd="0" parTransId="{BC663685-63D5-408F-944D-3653FF46B213}" sibTransId="{5F8444E6-D6BD-4AE4-9F2A-17B381C7A446}"/>
    <dgm:cxn modelId="{44796365-3331-46D5-A544-5C48245ED75C}" srcId="{7A6CF02D-51CC-47B7-A272-54ABC1EF6B94}" destId="{5A0CE554-A6D1-45E0-9C23-891C16426F7C}" srcOrd="2" destOrd="0" parTransId="{15880AAC-52BC-49AC-A5FD-BB7742A4FD5D}" sibTransId="{46F6867A-C3FB-4835-9E61-C0EB047627C8}"/>
    <dgm:cxn modelId="{087B2849-DFCD-45C7-B12A-B7E5773BFDEA}" srcId="{7A6CF02D-51CC-47B7-A272-54ABC1EF6B94}" destId="{0A02E24A-6A51-4164-A9EB-B4F91594CF23}" srcOrd="1" destOrd="0" parTransId="{EF708132-38DA-4A4C-838A-83FA5CAB48FC}" sibTransId="{81DA4325-871F-4FD6-83D1-85F39E2A5306}"/>
    <dgm:cxn modelId="{3297A749-CE8D-410D-8A62-5F5F73D94C1F}" type="presOf" srcId="{202C7668-384D-4AAF-B8FC-D98160B42C13}" destId="{CC45B618-A5A3-46BF-9253-B86E7AFC17DF}" srcOrd="0" destOrd="0" presId="urn:microsoft.com/office/officeart/2011/layout/CircleProcess"/>
    <dgm:cxn modelId="{E2418F74-7069-4A5F-B36D-0872BA371329}" type="presOf" srcId="{7A6CF02D-51CC-47B7-A272-54ABC1EF6B94}" destId="{2B58E055-E97D-4F25-862D-64CF02253061}" srcOrd="0" destOrd="0" presId="urn:microsoft.com/office/officeart/2011/layout/CircleProcess"/>
    <dgm:cxn modelId="{BEFEB689-DF7F-445F-B3A0-B6508575C62B}" type="presOf" srcId="{5A0CE554-A6D1-45E0-9C23-891C16426F7C}" destId="{078F1475-3D06-4872-8CE9-4DFD915D0DC1}" srcOrd="1" destOrd="0" presId="urn:microsoft.com/office/officeart/2011/layout/CircleProcess"/>
    <dgm:cxn modelId="{26CE85AD-18B1-4363-958F-5A296C8F1BF9}" type="presOf" srcId="{0A02E24A-6A51-4164-A9EB-B4F91594CF23}" destId="{83B594A3-1984-4567-884F-000C0E6627F9}" srcOrd="0" destOrd="0" presId="urn:microsoft.com/office/officeart/2011/layout/CircleProcess"/>
    <dgm:cxn modelId="{CCC758BC-277A-4257-8CCD-C4B4881418C0}" type="presOf" srcId="{202C7668-384D-4AAF-B8FC-D98160B42C13}" destId="{40F6CD4C-3886-4FE3-B99C-0003ABA67315}" srcOrd="1" destOrd="0" presId="urn:microsoft.com/office/officeart/2011/layout/CircleProcess"/>
    <dgm:cxn modelId="{B9F452C4-96AD-4CCA-83D5-9B3B927CCC12}" type="presOf" srcId="{0A02E24A-6A51-4164-A9EB-B4F91594CF23}" destId="{A125271F-35A7-4DB0-A911-A20B379CA4CD}" srcOrd="1" destOrd="0" presId="urn:microsoft.com/office/officeart/2011/layout/CircleProcess"/>
    <dgm:cxn modelId="{CF135EFE-ADBA-46B7-8D0B-8F9A783EF84D}" type="presParOf" srcId="{2B58E055-E97D-4F25-862D-64CF02253061}" destId="{FBBECD37-537A-49CF-AD41-C31F77AC3312}" srcOrd="0" destOrd="0" presId="urn:microsoft.com/office/officeart/2011/layout/CircleProcess"/>
    <dgm:cxn modelId="{0F16D740-0AF4-47D6-AA49-70F19B54DC1A}" type="presParOf" srcId="{FBBECD37-537A-49CF-AD41-C31F77AC3312}" destId="{FD7FC40F-DBC5-4E77-BCCE-B1F87319CF27}" srcOrd="0" destOrd="0" presId="urn:microsoft.com/office/officeart/2011/layout/CircleProcess"/>
    <dgm:cxn modelId="{20E9859B-23FE-4C38-9255-4F735B873C34}" type="presParOf" srcId="{2B58E055-E97D-4F25-862D-64CF02253061}" destId="{A694C61A-1ACD-4AA1-A8E7-433C3B61D17E}" srcOrd="1" destOrd="0" presId="urn:microsoft.com/office/officeart/2011/layout/CircleProcess"/>
    <dgm:cxn modelId="{22212713-D698-48FC-9D58-DACC03855395}" type="presParOf" srcId="{A694C61A-1ACD-4AA1-A8E7-433C3B61D17E}" destId="{B0DF4C14-E75C-4D6B-8C5A-216A10BB4E1E}" srcOrd="0" destOrd="0" presId="urn:microsoft.com/office/officeart/2011/layout/CircleProcess"/>
    <dgm:cxn modelId="{68535AD7-85AC-45BD-A66C-DC03CFB0CD24}" type="presParOf" srcId="{2B58E055-E97D-4F25-862D-64CF02253061}" destId="{078F1475-3D06-4872-8CE9-4DFD915D0DC1}" srcOrd="2" destOrd="0" presId="urn:microsoft.com/office/officeart/2011/layout/CircleProcess"/>
    <dgm:cxn modelId="{CF52A4E9-B1CD-42C8-927C-C3DD6ED319A0}" type="presParOf" srcId="{2B58E055-E97D-4F25-862D-64CF02253061}" destId="{DC9889BF-4569-405D-A711-05B2665E9CE6}" srcOrd="3" destOrd="0" presId="urn:microsoft.com/office/officeart/2011/layout/CircleProcess"/>
    <dgm:cxn modelId="{50F7BA34-E47C-4286-8D43-9975E7865F1F}" type="presParOf" srcId="{DC9889BF-4569-405D-A711-05B2665E9CE6}" destId="{894DC903-88F6-47E7-BE16-CC143BE4F9B7}" srcOrd="0" destOrd="0" presId="urn:microsoft.com/office/officeart/2011/layout/CircleProcess"/>
    <dgm:cxn modelId="{CC34BE5B-4716-4831-A056-167ED2873D5C}" type="presParOf" srcId="{2B58E055-E97D-4F25-862D-64CF02253061}" destId="{798B21D5-C8C5-422D-8CB4-41275F100782}" srcOrd="4" destOrd="0" presId="urn:microsoft.com/office/officeart/2011/layout/CircleProcess"/>
    <dgm:cxn modelId="{44881F49-A937-4EEA-AEEA-340BF3013D96}" type="presParOf" srcId="{798B21D5-C8C5-422D-8CB4-41275F100782}" destId="{83B594A3-1984-4567-884F-000C0E6627F9}" srcOrd="0" destOrd="0" presId="urn:microsoft.com/office/officeart/2011/layout/CircleProcess"/>
    <dgm:cxn modelId="{9B76CAC2-2B53-4486-BE97-F0422FA80112}" type="presParOf" srcId="{2B58E055-E97D-4F25-862D-64CF02253061}" destId="{A125271F-35A7-4DB0-A911-A20B379CA4CD}" srcOrd="5" destOrd="0" presId="urn:microsoft.com/office/officeart/2011/layout/CircleProcess"/>
    <dgm:cxn modelId="{950FADA4-DAF8-470B-A32A-01C7635C206C}" type="presParOf" srcId="{2B58E055-E97D-4F25-862D-64CF02253061}" destId="{DCB74F65-1916-4B94-BAF6-63D814581FA2}" srcOrd="6" destOrd="0" presId="urn:microsoft.com/office/officeart/2011/layout/CircleProcess"/>
    <dgm:cxn modelId="{36D029C0-3AC5-453E-B238-DA871536CCB5}" type="presParOf" srcId="{DCB74F65-1916-4B94-BAF6-63D814581FA2}" destId="{6A8BFB08-6337-40E2-86B1-E4B667B8B987}" srcOrd="0" destOrd="0" presId="urn:microsoft.com/office/officeart/2011/layout/CircleProcess"/>
    <dgm:cxn modelId="{25486322-9E3E-4F31-B198-26D158AEAC51}" type="presParOf" srcId="{2B58E055-E97D-4F25-862D-64CF02253061}" destId="{8BE95B39-141A-48DF-A637-67A61328E0B8}" srcOrd="7" destOrd="0" presId="urn:microsoft.com/office/officeart/2011/layout/CircleProcess"/>
    <dgm:cxn modelId="{79F2C33A-3416-4CBB-866A-A722A5089B17}" type="presParOf" srcId="{8BE95B39-141A-48DF-A637-67A61328E0B8}" destId="{CC45B618-A5A3-46BF-9253-B86E7AFC17DF}" srcOrd="0" destOrd="0" presId="urn:microsoft.com/office/officeart/2011/layout/CircleProcess"/>
    <dgm:cxn modelId="{7D0AB864-5F82-4394-A7AB-7F2F9D82624C}" type="presParOf" srcId="{2B58E055-E97D-4F25-862D-64CF02253061}" destId="{40F6CD4C-3886-4FE3-B99C-0003ABA6731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FC40F-DBC5-4E77-BCCE-B1F87319CF27}">
      <dsp:nvSpPr>
        <dsp:cNvPr id="0" name=""/>
        <dsp:cNvSpPr/>
      </dsp:nvSpPr>
      <dsp:spPr>
        <a:xfrm>
          <a:off x="3552402" y="1003288"/>
          <a:ext cx="1549620" cy="154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F4C14-E75C-4D6B-8C5A-216A10BB4E1E}">
      <dsp:nvSpPr>
        <dsp:cNvPr id="0" name=""/>
        <dsp:cNvSpPr/>
      </dsp:nvSpPr>
      <dsp:spPr>
        <a:xfrm>
          <a:off x="3603854" y="1054961"/>
          <a:ext cx="1446715" cy="14465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solidFill>
                <a:schemeClr val="bg1"/>
              </a:solidFill>
              <a:effectLst/>
            </a:rPr>
            <a:t>Evaluasi</a:t>
          </a:r>
          <a:endParaRPr lang="en-US" sz="1900" b="1" kern="1200" dirty="0">
            <a:solidFill>
              <a:schemeClr val="bg1"/>
            </a:solidFill>
            <a:effectLst/>
          </a:endParaRPr>
        </a:p>
      </dsp:txBody>
      <dsp:txXfrm>
        <a:off x="3810672" y="1261651"/>
        <a:ext cx="1033080" cy="1033180"/>
      </dsp:txXfrm>
    </dsp:sp>
    <dsp:sp modelId="{894DC903-88F6-47E7-BE16-CC143BE4F9B7}">
      <dsp:nvSpPr>
        <dsp:cNvPr id="0" name=""/>
        <dsp:cNvSpPr/>
      </dsp:nvSpPr>
      <dsp:spPr>
        <a:xfrm rot="2700000">
          <a:off x="1952691" y="1005161"/>
          <a:ext cx="1545888" cy="154588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594A3-1984-4567-884F-000C0E6627F9}">
      <dsp:nvSpPr>
        <dsp:cNvPr id="0" name=""/>
        <dsp:cNvSpPr/>
      </dsp:nvSpPr>
      <dsp:spPr>
        <a:xfrm>
          <a:off x="2002277" y="1054961"/>
          <a:ext cx="1446715" cy="14465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solidFill>
                <a:schemeClr val="bg1"/>
              </a:solidFill>
              <a:effectLst/>
            </a:rPr>
            <a:t>Sintesis</a:t>
          </a:r>
          <a:endParaRPr lang="en-US" sz="1900" b="1" kern="1200" dirty="0">
            <a:solidFill>
              <a:schemeClr val="bg1"/>
            </a:solidFill>
            <a:effectLst/>
          </a:endParaRPr>
        </a:p>
      </dsp:txBody>
      <dsp:txXfrm>
        <a:off x="2209095" y="1261651"/>
        <a:ext cx="1033080" cy="1033180"/>
      </dsp:txXfrm>
    </dsp:sp>
    <dsp:sp modelId="{6A8BFB08-6337-40E2-86B1-E4B667B8B987}">
      <dsp:nvSpPr>
        <dsp:cNvPr id="0" name=""/>
        <dsp:cNvSpPr/>
      </dsp:nvSpPr>
      <dsp:spPr>
        <a:xfrm rot="2700000">
          <a:off x="351114" y="1005161"/>
          <a:ext cx="1545888" cy="154588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5B618-A5A3-46BF-9253-B86E7AFC17DF}">
      <dsp:nvSpPr>
        <dsp:cNvPr id="0" name=""/>
        <dsp:cNvSpPr/>
      </dsp:nvSpPr>
      <dsp:spPr>
        <a:xfrm>
          <a:off x="400700" y="1054961"/>
          <a:ext cx="1446715" cy="144656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solidFill>
                <a:schemeClr val="bg1"/>
              </a:solidFill>
              <a:effectLst/>
            </a:rPr>
            <a:t>Analisis</a:t>
          </a:r>
          <a:endParaRPr lang="en-US" sz="1900" b="1" kern="1200" dirty="0">
            <a:solidFill>
              <a:schemeClr val="bg1"/>
            </a:solidFill>
            <a:effectLst/>
          </a:endParaRPr>
        </a:p>
      </dsp:txBody>
      <dsp:txXfrm>
        <a:off x="607518" y="1261651"/>
        <a:ext cx="1033080" cy="1033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XTSnZgrfxM" TargetMode="External"/><Relationship Id="rId2" Type="http://schemas.openxmlformats.org/officeDocument/2006/relationships/hyperlink" Target="https://www.youtube.com/watch?v=3mclp9QmCG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624694"/>
            <a:ext cx="10979228" cy="2546254"/>
          </a:xfrm>
        </p:spPr>
        <p:txBody>
          <a:bodyPr/>
          <a:lstStyle/>
          <a:p>
            <a:r>
              <a:rPr lang="en-US" dirty="0"/>
              <a:t>Critical </a:t>
            </a:r>
            <a:r>
              <a:rPr lang="en-US" dirty="0" err="1"/>
              <a:t>Thingking</a:t>
            </a:r>
            <a:r>
              <a:rPr lang="en-US" dirty="0"/>
              <a:t> for Engineering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120425"/>
            <a:ext cx="10750628" cy="140871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Basuki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Rahmat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FTE</a:t>
            </a:r>
          </a:p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Telkom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974" y="457004"/>
            <a:ext cx="3940592" cy="23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54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BD973-B2E5-4560-BE1E-CABE8A2E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runtuh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FE083-A5B3-4D28-BE0E-94E341255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>
                <a:hlinkClick r:id="rId2"/>
              </a:rPr>
              <a:t>Video</a:t>
            </a:r>
          </a:p>
          <a:p>
            <a:r>
              <a:rPr lang="en-ID" dirty="0">
                <a:hlinkClick r:id="rId2"/>
              </a:rPr>
              <a:t>https://www.youtube.com/watch?v=3mclp9QmCGs</a:t>
            </a:r>
            <a:endParaRPr lang="en-ID" dirty="0"/>
          </a:p>
          <a:p>
            <a:r>
              <a:rPr lang="en-ID" dirty="0">
                <a:hlinkClick r:id="rId3"/>
              </a:rPr>
              <a:t>https://www.youtube.com/watch?v=mXTSnZgrfxM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Tugas</a:t>
            </a:r>
            <a:r>
              <a:rPr lang="en-ID" dirty="0"/>
              <a:t>: </a:t>
            </a:r>
            <a:r>
              <a:rPr lang="en-ID" dirty="0" err="1"/>
              <a:t>Memetakan</a:t>
            </a:r>
            <a:r>
              <a:rPr lang="en-ID" dirty="0"/>
              <a:t> ANALSIS, SINTESIS DAN EVALUASI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jembatan</a:t>
            </a:r>
            <a:r>
              <a:rPr lang="en-ID" dirty="0"/>
              <a:t> </a:t>
            </a:r>
            <a:r>
              <a:rPr lang="en-ID" dirty="0" err="1"/>
              <a:t>runtuh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145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90864"/>
            <a:ext cx="9079832" cy="49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7" y="333810"/>
            <a:ext cx="7843387" cy="1625452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Berfikir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kritis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kemampuan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ketrampilan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Utama</a:t>
            </a:r>
            <a:r>
              <a:rPr lang="en-US" sz="3200" dirty="0">
                <a:solidFill>
                  <a:schemeClr val="bg1"/>
                </a:solidFill>
              </a:rPr>
              <a:t>[Jessop 2002]</a:t>
            </a:r>
            <a:r>
              <a:rPr lang="en-US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2222286"/>
            <a:ext cx="6035040" cy="4452834"/>
          </a:xfrm>
        </p:spPr>
        <p:txBody>
          <a:bodyPr/>
          <a:lstStyle/>
          <a:p>
            <a:pPr lvl="0"/>
            <a:r>
              <a:rPr lang="en-US" dirty="0" err="1"/>
              <a:t>Analisis</a:t>
            </a:r>
            <a:r>
              <a:rPr lang="en-US" dirty="0"/>
              <a:t> :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Sintesis</a:t>
            </a:r>
            <a:r>
              <a:rPr lang="en-US" dirty="0"/>
              <a:t> :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Evaluasi</a:t>
            </a:r>
            <a:r>
              <a:rPr lang="en-US" dirty="0"/>
              <a:t> 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8465791"/>
              </p:ext>
            </p:extLst>
          </p:nvPr>
        </p:nvGraphicFramePr>
        <p:xfrm>
          <a:off x="346709" y="2234988"/>
          <a:ext cx="5132973" cy="35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4401" y="70785"/>
            <a:ext cx="2980322" cy="223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1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15" y="233827"/>
            <a:ext cx="11734800" cy="1823573"/>
          </a:xfrm>
        </p:spPr>
        <p:txBody>
          <a:bodyPr/>
          <a:lstStyle/>
          <a:p>
            <a:r>
              <a:rPr lang="en-US" sz="2800" dirty="0" err="1">
                <a:solidFill>
                  <a:schemeClr val="bg1"/>
                </a:solidFill>
              </a:rPr>
              <a:t>Berfikir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kritis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Qiao</a:t>
            </a:r>
            <a:r>
              <a:rPr lang="en-US" sz="2800" dirty="0">
                <a:solidFill>
                  <a:schemeClr val="bg1"/>
                </a:solidFill>
              </a:rPr>
              <a:t> (2009), “</a:t>
            </a:r>
            <a:r>
              <a:rPr lang="en-US" sz="2800" dirty="0" err="1">
                <a:solidFill>
                  <a:schemeClr val="bg1"/>
                </a:solidFill>
              </a:rPr>
              <a:t>Ketika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seseorang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menggunakan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metode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prinsip-prinsip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pemikiran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ilmiah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kehidupan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sehari-hari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maka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mempraktikkan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pemikiran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kritis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426" y="2057400"/>
            <a:ext cx="11421978" cy="4635713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err="1"/>
              <a:t>Temukan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2000" b="1" dirty="0"/>
              <a:t> </a:t>
            </a:r>
            <a:r>
              <a:rPr lang="en-US" sz="2000" b="1" dirty="0" err="1"/>
              <a:t>lalu</a:t>
            </a:r>
            <a:r>
              <a:rPr lang="en-US" sz="2000" b="1" dirty="0"/>
              <a:t> </a:t>
            </a:r>
            <a:r>
              <a:rPr lang="en-US" sz="2000" b="1" dirty="0" err="1"/>
              <a:t>definsikan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2000" b="1" dirty="0"/>
              <a:t> / </a:t>
            </a:r>
            <a:r>
              <a:rPr lang="en-US" sz="2000" b="1" dirty="0" err="1"/>
              <a:t>pertanyaan</a:t>
            </a:r>
            <a:endParaRPr lang="en-US" sz="2000" dirty="0"/>
          </a:p>
          <a:p>
            <a:pPr lvl="0"/>
            <a:r>
              <a:rPr lang="en-US" sz="2000" b="1" dirty="0" err="1"/>
              <a:t>Kumpulkan</a:t>
            </a:r>
            <a:r>
              <a:rPr lang="en-US" sz="2000" b="1" dirty="0"/>
              <a:t> </a:t>
            </a:r>
            <a:r>
              <a:rPr lang="en-US" sz="2000" b="1" dirty="0" err="1"/>
              <a:t>informasi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sumber</a:t>
            </a:r>
            <a:r>
              <a:rPr lang="en-US" sz="2000" b="1" dirty="0"/>
              <a:t> </a:t>
            </a:r>
            <a:r>
              <a:rPr lang="en-US" sz="2000" b="1" dirty="0" err="1"/>
              <a:t>daya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(</a:t>
            </a:r>
            <a:r>
              <a:rPr lang="en-US" sz="2000" b="1" dirty="0" err="1"/>
              <a:t>amati</a:t>
            </a:r>
            <a:r>
              <a:rPr lang="en-US" sz="2000" b="1" dirty="0"/>
              <a:t>/</a:t>
            </a:r>
            <a:r>
              <a:rPr lang="en-US" sz="2000" b="1" dirty="0" err="1"/>
              <a:t>observasi</a:t>
            </a:r>
            <a:r>
              <a:rPr lang="en-US" sz="2000" b="1" dirty="0"/>
              <a:t>)</a:t>
            </a:r>
            <a:endParaRPr lang="en-US" sz="2000" dirty="0"/>
          </a:p>
          <a:p>
            <a:pPr lvl="0"/>
            <a:r>
              <a:rPr lang="en-US" sz="2000" b="1" dirty="0" err="1"/>
              <a:t>Bentuk</a:t>
            </a:r>
            <a:r>
              <a:rPr lang="en-US" sz="2000" b="1" dirty="0"/>
              <a:t>(</a:t>
            </a:r>
            <a:r>
              <a:rPr lang="en-US" sz="2000" b="1" dirty="0" err="1"/>
              <a:t>susun</a:t>
            </a:r>
            <a:r>
              <a:rPr lang="en-US" sz="2000" b="1" dirty="0"/>
              <a:t>) </a:t>
            </a:r>
            <a:r>
              <a:rPr lang="en-US" sz="2000" b="1" dirty="0" err="1"/>
              <a:t>hipotesis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penjelasan</a:t>
            </a:r>
            <a:endParaRPr lang="en-US" sz="2000" dirty="0"/>
          </a:p>
          <a:p>
            <a:pPr lvl="0"/>
            <a:r>
              <a:rPr lang="en-US" sz="2000" b="1" dirty="0" err="1"/>
              <a:t>Uji</a:t>
            </a:r>
            <a:r>
              <a:rPr lang="en-US" sz="2000" b="1" dirty="0"/>
              <a:t> </a:t>
            </a:r>
            <a:r>
              <a:rPr lang="en-US" sz="2000" b="1" dirty="0" err="1"/>
              <a:t>hipotesis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melakukan</a:t>
            </a:r>
            <a:r>
              <a:rPr lang="en-US" sz="2000" b="1" dirty="0"/>
              <a:t> Experiment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pengamatan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mengumpulkan</a:t>
            </a:r>
            <a:r>
              <a:rPr lang="en-US" sz="2000" b="1" dirty="0"/>
              <a:t> data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direproduksi</a:t>
            </a:r>
            <a:endParaRPr lang="en-US" sz="2000" dirty="0"/>
          </a:p>
          <a:p>
            <a:pPr lvl="0"/>
            <a:r>
              <a:rPr lang="en-US" sz="2000" b="1" dirty="0" err="1"/>
              <a:t>Analisis</a:t>
            </a:r>
            <a:r>
              <a:rPr lang="en-US" sz="2000" b="1" dirty="0"/>
              <a:t> data</a:t>
            </a:r>
            <a:endParaRPr lang="en-US" sz="2000" dirty="0"/>
          </a:p>
          <a:p>
            <a:pPr lvl="0"/>
            <a:r>
              <a:rPr lang="en-US" sz="2000" b="1" dirty="0" err="1"/>
              <a:t>Menginterpretasikan</a:t>
            </a:r>
            <a:r>
              <a:rPr lang="en-US" sz="2000" b="1" dirty="0"/>
              <a:t> data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menarik</a:t>
            </a:r>
            <a:r>
              <a:rPr lang="en-US" sz="2000" b="1" dirty="0"/>
              <a:t> </a:t>
            </a:r>
            <a:r>
              <a:rPr lang="en-US" sz="2000" b="1" dirty="0" err="1"/>
              <a:t>kesimpulan</a:t>
            </a:r>
            <a:r>
              <a:rPr lang="en-US" sz="2000" b="1" dirty="0"/>
              <a:t> yang </a:t>
            </a:r>
            <a:r>
              <a:rPr lang="en-US" sz="2000" b="1" dirty="0" err="1"/>
              <a:t>berfungsi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awal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hipotesis</a:t>
            </a:r>
            <a:r>
              <a:rPr lang="en-US" sz="2000" b="1" dirty="0"/>
              <a:t> </a:t>
            </a:r>
            <a:r>
              <a:rPr lang="en-US" sz="2000" b="1" dirty="0" err="1"/>
              <a:t>baru</a:t>
            </a:r>
            <a:endParaRPr lang="en-US" sz="2000" dirty="0"/>
          </a:p>
          <a:p>
            <a:pPr lvl="0"/>
            <a:r>
              <a:rPr lang="en-US" sz="2000" b="1" dirty="0" err="1"/>
              <a:t>Publikasikan</a:t>
            </a:r>
            <a:r>
              <a:rPr lang="en-US" sz="2000" b="1" dirty="0"/>
              <a:t> </a:t>
            </a:r>
            <a:r>
              <a:rPr lang="en-US" sz="2000" b="1" dirty="0" err="1"/>
              <a:t>hasil</a:t>
            </a:r>
            <a:endParaRPr lang="en-US" sz="2000" dirty="0"/>
          </a:p>
          <a:p>
            <a:pPr lvl="0"/>
            <a:r>
              <a:rPr lang="en-US" sz="2000" b="1" dirty="0" err="1"/>
              <a:t>Percobaan</a:t>
            </a:r>
            <a:r>
              <a:rPr lang="en-US" sz="2000" b="1" dirty="0"/>
              <a:t> </a:t>
            </a:r>
            <a:r>
              <a:rPr lang="en-US" sz="2000" b="1" dirty="0" err="1"/>
              <a:t>ulang</a:t>
            </a:r>
            <a:r>
              <a:rPr lang="en-US" sz="2000" b="1" dirty="0"/>
              <a:t> / Retest (</a:t>
            </a:r>
            <a:r>
              <a:rPr lang="en-US" sz="2000" b="1" dirty="0" err="1"/>
              <a:t>sering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ilmuwan</a:t>
            </a:r>
            <a:r>
              <a:rPr lang="en-US" sz="2000" b="1" dirty="0"/>
              <a:t> lain)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9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345"/>
            <a:ext cx="113714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pandangan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dikatakan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Berpikir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kritis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dianggap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ilmiah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utamanya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Pemahaman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definisi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pencarian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solusi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iterasi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Berfikir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kritis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standard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094" y="2935705"/>
            <a:ext cx="5479741" cy="343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0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2462" y="3600130"/>
            <a:ext cx="6252633" cy="2784628"/>
          </a:xfrm>
        </p:spPr>
        <p:txBody>
          <a:bodyPr>
            <a:normAutofit/>
          </a:bodyPr>
          <a:lstStyle/>
          <a:p>
            <a:r>
              <a:rPr lang="en-US" dirty="0" err="1"/>
              <a:t>Saksikan</a:t>
            </a:r>
            <a:r>
              <a:rPr lang="en-US" dirty="0"/>
              <a:t> Video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termukan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ajukan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problem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point </a:t>
            </a:r>
            <a:r>
              <a:rPr lang="en-US" dirty="0" err="1"/>
              <a:t>diatas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160540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err="1"/>
              <a:t>Pendaratan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problem lain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Critical </a:t>
            </a:r>
            <a:r>
              <a:rPr lang="en-US" dirty="0" err="1"/>
              <a:t>Thibgking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13704" y="391000"/>
            <a:ext cx="587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https://www.youtube.com/watch?v=R7dty6VCtJw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8588" y="1147332"/>
            <a:ext cx="5780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https://www.youtube.com/watch?v=6pS6IXku0uc</a:t>
            </a:r>
          </a:p>
        </p:txBody>
      </p:sp>
      <p:sp>
        <p:nvSpPr>
          <p:cNvPr id="7" name="Rectangle 6"/>
          <p:cNvSpPr/>
          <p:nvPr/>
        </p:nvSpPr>
        <p:spPr>
          <a:xfrm>
            <a:off x="5380716" y="1903664"/>
            <a:ext cx="5918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https://www.youtube.com/watch?v=E3MlRRM9tpA</a:t>
            </a:r>
          </a:p>
        </p:txBody>
      </p:sp>
      <p:sp>
        <p:nvSpPr>
          <p:cNvPr id="8" name="Rectangle 7"/>
          <p:cNvSpPr/>
          <p:nvPr/>
        </p:nvSpPr>
        <p:spPr>
          <a:xfrm>
            <a:off x="5380716" y="2694110"/>
            <a:ext cx="5804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https://www.youtube.com/watch?v=EKIRuBhoeQI</a:t>
            </a:r>
          </a:p>
        </p:txBody>
      </p:sp>
    </p:spTree>
    <p:extLst>
      <p:ext uri="{BB962C8B-B14F-4D97-AF65-F5344CB8AC3E}">
        <p14:creationId xmlns:p14="http://schemas.microsoft.com/office/powerpoint/2010/main" val="428060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1552824"/>
          </a:xfrm>
        </p:spPr>
        <p:txBody>
          <a:bodyPr/>
          <a:lstStyle/>
          <a:p>
            <a:r>
              <a:rPr lang="en-US" dirty="0" err="1"/>
              <a:t>Diskusi</a:t>
            </a:r>
            <a:r>
              <a:rPr lang="en-US" dirty="0"/>
              <a:t> 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347284" y="1081456"/>
            <a:ext cx="4037359" cy="407546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Video 1: pilot </a:t>
            </a:r>
            <a:r>
              <a:rPr lang="en-US" dirty="0" err="1"/>
              <a:t>tunggal</a:t>
            </a:r>
            <a:br>
              <a:rPr lang="en-US" dirty="0"/>
            </a:br>
            <a:r>
              <a:rPr lang="en-US" dirty="0"/>
              <a:t>Problem: </a:t>
            </a:r>
          </a:p>
          <a:p>
            <a:r>
              <a:rPr lang="en-US" dirty="0"/>
              <a:t>display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Tindakan</a:t>
            </a:r>
            <a:r>
              <a:rPr lang="en-US" dirty="0"/>
              <a:t> :</a:t>
            </a:r>
          </a:p>
          <a:p>
            <a:r>
              <a:rPr lang="en-US" dirty="0" err="1"/>
              <a:t>Pendaratan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r>
              <a:rPr lang="en-US" dirty="0" err="1"/>
              <a:t>Melapor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ATC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pendaratan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.</a:t>
            </a:r>
          </a:p>
          <a:p>
            <a:r>
              <a:rPr lang="en-US" dirty="0"/>
              <a:t>ATC </a:t>
            </a:r>
            <a:r>
              <a:rPr lang="en-US" dirty="0" err="1"/>
              <a:t>meneruskan</a:t>
            </a:r>
            <a:r>
              <a:rPr lang="en-US" dirty="0"/>
              <a:t> info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(</a:t>
            </a:r>
            <a:r>
              <a:rPr lang="en-US" dirty="0" err="1"/>
              <a:t>polisi</a:t>
            </a:r>
            <a:r>
              <a:rPr lang="en-US" dirty="0"/>
              <a:t>, PMK, ambulance)</a:t>
            </a:r>
          </a:p>
          <a:p>
            <a:r>
              <a:rPr lang="en-US" dirty="0"/>
              <a:t>Pilot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landing yang </a:t>
            </a:r>
            <a:r>
              <a:rPr lang="en-US" dirty="0" err="1"/>
              <a:t>aman</a:t>
            </a:r>
            <a:endParaRPr lang="en-US" dirty="0"/>
          </a:p>
          <a:p>
            <a:r>
              <a:rPr lang="en-US" dirty="0"/>
              <a:t>Cari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kosong</a:t>
            </a:r>
            <a:endParaRPr lang="en-US" dirty="0"/>
          </a:p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landing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2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8D2B-D5D3-4F03-8C00-74F2120B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87C06-65A0-4C53-9A82-E37B953AE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31053-F139-4CDA-B642-F91592ACD5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Video 2: </a:t>
            </a:r>
            <a:r>
              <a:rPr lang="en-US" dirty="0" err="1"/>
              <a:t>penumpang</a:t>
            </a:r>
            <a:r>
              <a:rPr lang="en-US" dirty="0"/>
              <a:t> </a:t>
            </a:r>
            <a:r>
              <a:rPr lang="en-US" dirty="0" err="1"/>
              <a:t>ganda</a:t>
            </a:r>
            <a:endParaRPr lang="en-US" dirty="0"/>
          </a:p>
          <a:p>
            <a:r>
              <a:rPr lang="en-US" dirty="0"/>
              <a:t>Pilot </a:t>
            </a:r>
            <a:r>
              <a:rPr lang="en-US" dirty="0" err="1"/>
              <a:t>tahu</a:t>
            </a:r>
            <a:r>
              <a:rPr lang="en-US" dirty="0"/>
              <a:t> baling-baling </a:t>
            </a:r>
            <a:r>
              <a:rPr lang="en-US" dirty="0" err="1"/>
              <a:t>macet</a:t>
            </a:r>
            <a:endParaRPr lang="en-US" dirty="0"/>
          </a:p>
          <a:p>
            <a:r>
              <a:rPr lang="en-ID" dirty="0"/>
              <a:t>Pilot </a:t>
            </a:r>
            <a:r>
              <a:rPr lang="en-ID" dirty="0" err="1"/>
              <a:t>mencoba</a:t>
            </a:r>
            <a:r>
              <a:rPr lang="en-ID" dirty="0"/>
              <a:t> me-restart engine.</a:t>
            </a:r>
          </a:p>
          <a:p>
            <a:r>
              <a:rPr lang="en-ID" dirty="0"/>
              <a:t>Usaha re-start 2x. </a:t>
            </a:r>
          </a:p>
          <a:p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mati</a:t>
            </a:r>
            <a:r>
              <a:rPr lang="en-ID" dirty="0"/>
              <a:t> total.</a:t>
            </a:r>
          </a:p>
          <a:p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mendarat</a:t>
            </a:r>
            <a:r>
              <a:rPr lang="en-ID" dirty="0"/>
              <a:t> </a:t>
            </a:r>
            <a:r>
              <a:rPr lang="en-ID" dirty="0" err="1"/>
              <a:t>darurat</a:t>
            </a:r>
            <a:r>
              <a:rPr lang="en-ID" dirty="0"/>
              <a:t>.</a:t>
            </a:r>
          </a:p>
          <a:p>
            <a:r>
              <a:rPr lang="en-ID" dirty="0" err="1"/>
              <a:t>Pilih</a:t>
            </a:r>
            <a:r>
              <a:rPr lang="en-ID" dirty="0"/>
              <a:t> </a:t>
            </a:r>
            <a:r>
              <a:rPr lang="en-ID" dirty="0" err="1"/>
              <a:t>trafik</a:t>
            </a:r>
            <a:r>
              <a:rPr lang="en-ID" dirty="0"/>
              <a:t> yang </a:t>
            </a:r>
            <a:r>
              <a:rPr lang="en-ID" dirty="0" err="1"/>
              <a:t>sepi</a:t>
            </a:r>
            <a:r>
              <a:rPr lang="en-ID" dirty="0"/>
              <a:t>.</a:t>
            </a:r>
          </a:p>
          <a:p>
            <a:r>
              <a:rPr lang="en-ID" dirty="0" err="1"/>
              <a:t>Berhasil</a:t>
            </a:r>
            <a:r>
              <a:rPr lang="en-ID" dirty="0"/>
              <a:t> </a:t>
            </a:r>
            <a:r>
              <a:rPr lang="en-ID" dirty="0" err="1"/>
              <a:t>mendarat</a:t>
            </a:r>
            <a:r>
              <a:rPr lang="en-ID" dirty="0"/>
              <a:t>, </a:t>
            </a:r>
            <a:r>
              <a:rPr lang="en-ID" dirty="0" err="1"/>
              <a:t>menepikan</a:t>
            </a:r>
            <a:r>
              <a:rPr lang="en-ID" dirty="0"/>
              <a:t> </a:t>
            </a:r>
            <a:r>
              <a:rPr lang="en-ID" dirty="0" err="1"/>
              <a:t>pesawat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parkir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pertokoan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470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987B-D6E8-4688-A0F2-65A2552C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4B72E-D3F3-471A-976B-589107C91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44C10-F587-4CAF-ADAB-FBDEDAD388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Video Garuda</a:t>
            </a:r>
          </a:p>
          <a:p>
            <a:r>
              <a:rPr lang="en-US" dirty="0"/>
              <a:t>Pilot </a:t>
            </a:r>
            <a:r>
              <a:rPr lang="en-US" dirty="0" err="1"/>
              <a:t>melihat</a:t>
            </a:r>
            <a:r>
              <a:rPr lang="en-US" dirty="0"/>
              <a:t> radar </a:t>
            </a:r>
            <a:r>
              <a:rPr lang="en-US" dirty="0" err="1"/>
              <a:t>cuaca</a:t>
            </a:r>
            <a:r>
              <a:rPr lang="en-US" dirty="0"/>
              <a:t>,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.</a:t>
            </a:r>
          </a:p>
          <a:p>
            <a:r>
              <a:rPr lang="en-US" dirty="0"/>
              <a:t>Pilot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badai</a:t>
            </a:r>
            <a:r>
              <a:rPr lang="en-US" dirty="0"/>
              <a:t>, dan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badai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/>
              <a:t>2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</a:t>
            </a:r>
          </a:p>
          <a:p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ketinggian</a:t>
            </a:r>
            <a:endParaRPr lang="en-US" dirty="0"/>
          </a:p>
          <a:p>
            <a:r>
              <a:rPr lang="en-US" dirty="0"/>
              <a:t>Pilot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landing.</a:t>
            </a:r>
          </a:p>
          <a:p>
            <a:r>
              <a:rPr lang="en-US" dirty="0"/>
              <a:t>Pilot </a:t>
            </a:r>
            <a:r>
              <a:rPr lang="en-US" dirty="0" err="1"/>
              <a:t>minta</a:t>
            </a:r>
            <a:r>
              <a:rPr lang="en-US" dirty="0"/>
              <a:t> info </a:t>
            </a: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ketinggian</a:t>
            </a:r>
            <a:r>
              <a:rPr lang="en-US" dirty="0"/>
              <a:t>, no flap,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  <a:p>
            <a:r>
              <a:rPr lang="en-US" dirty="0"/>
              <a:t>Ada </a:t>
            </a:r>
            <a:r>
              <a:rPr lang="en-US" dirty="0" err="1"/>
              <a:t>jembatan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.</a:t>
            </a:r>
          </a:p>
          <a:p>
            <a:r>
              <a:rPr lang="en-US" dirty="0"/>
              <a:t>Minta info </a:t>
            </a:r>
            <a:r>
              <a:rPr lang="en-US" dirty="0" err="1"/>
              <a:t>kecepatan</a:t>
            </a:r>
            <a:r>
              <a:rPr lang="en-US" dirty="0"/>
              <a:t> dan </a:t>
            </a:r>
            <a:r>
              <a:rPr lang="en-US" dirty="0" err="1"/>
              <a:t>ketinggian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, dan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.</a:t>
            </a:r>
          </a:p>
          <a:p>
            <a:r>
              <a:rPr lang="en-ID" dirty="0" err="1"/>
              <a:t>Ternyata</a:t>
            </a:r>
            <a:r>
              <a:rPr lang="en-ID" dirty="0"/>
              <a:t> 2 </a:t>
            </a:r>
            <a:r>
              <a:rPr lang="en-ID" dirty="0" err="1"/>
              <a:t>jembatan</a:t>
            </a:r>
            <a:r>
              <a:rPr lang="en-ID" dirty="0"/>
              <a:t>.</a:t>
            </a:r>
            <a:br>
              <a:rPr lang="en-ID" dirty="0"/>
            </a:br>
            <a:r>
              <a:rPr lang="en-ID" dirty="0" err="1"/>
              <a:t>Diputuskan</a:t>
            </a:r>
            <a:r>
              <a:rPr lang="en-ID" dirty="0"/>
              <a:t> </a:t>
            </a:r>
            <a:r>
              <a:rPr lang="en-ID" dirty="0" err="1"/>
              <a:t>mendarat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jembatan</a:t>
            </a:r>
            <a:r>
              <a:rPr lang="en-ID" dirty="0"/>
              <a:t>.</a:t>
            </a:r>
          </a:p>
          <a:p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penumpang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breach landing</a:t>
            </a:r>
          </a:p>
        </p:txBody>
      </p:sp>
    </p:spTree>
    <p:extLst>
      <p:ext uri="{BB962C8B-B14F-4D97-AF65-F5344CB8AC3E}">
        <p14:creationId xmlns:p14="http://schemas.microsoft.com/office/powerpoint/2010/main" val="362356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6C8B66C-8D42-435E-828B-FC3E2DB7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Video 1</a:t>
            </a:r>
            <a:endParaRPr lang="en-ID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1F009897-E0EA-452A-BD3D-4A12BF463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719693"/>
              </p:ext>
            </p:extLst>
          </p:nvPr>
        </p:nvGraphicFramePr>
        <p:xfrm>
          <a:off x="529901" y="2294242"/>
          <a:ext cx="525507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213">
                  <a:extLst>
                    <a:ext uri="{9D8B030D-6E8A-4147-A177-3AD203B41FA5}">
                      <a16:colId xmlns:a16="http://schemas.microsoft.com/office/drawing/2014/main" val="1632852772"/>
                    </a:ext>
                  </a:extLst>
                </a:gridCol>
                <a:gridCol w="3890866">
                  <a:extLst>
                    <a:ext uri="{9D8B030D-6E8A-4147-A177-3AD203B41FA5}">
                      <a16:colId xmlns:a16="http://schemas.microsoft.com/office/drawing/2014/main" val="1298804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Critical thinking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0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Accuracy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92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Breadth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2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Clarity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6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Depth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549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Precision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6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Relevance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0631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2FDAC06-A52E-4C64-AACE-8ECE97C9200A}"/>
              </a:ext>
            </a:extLst>
          </p:cNvPr>
          <p:cNvSpPr/>
          <p:nvPr/>
        </p:nvSpPr>
        <p:spPr>
          <a:xfrm>
            <a:off x="6621624" y="240838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display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Tindakan</a:t>
            </a:r>
            <a:r>
              <a:rPr lang="en-US" dirty="0"/>
              <a:t> :</a:t>
            </a:r>
          </a:p>
          <a:p>
            <a:r>
              <a:rPr lang="en-US" dirty="0" err="1"/>
              <a:t>Pendaratan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r>
              <a:rPr lang="en-US" dirty="0" err="1"/>
              <a:t>Melapor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ATC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pendaratan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.</a:t>
            </a:r>
          </a:p>
          <a:p>
            <a:r>
              <a:rPr lang="en-US" dirty="0"/>
              <a:t>ATC </a:t>
            </a:r>
            <a:r>
              <a:rPr lang="en-US" dirty="0" err="1"/>
              <a:t>meneruskan</a:t>
            </a:r>
            <a:r>
              <a:rPr lang="en-US" dirty="0"/>
              <a:t> info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(</a:t>
            </a:r>
            <a:r>
              <a:rPr lang="en-US" dirty="0" err="1"/>
              <a:t>polisi</a:t>
            </a:r>
            <a:r>
              <a:rPr lang="en-US" dirty="0"/>
              <a:t>, PMK, ambulance)</a:t>
            </a:r>
          </a:p>
          <a:p>
            <a:r>
              <a:rPr lang="en-US" dirty="0"/>
              <a:t>Pilot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landing yang </a:t>
            </a:r>
            <a:r>
              <a:rPr lang="en-US" dirty="0" err="1"/>
              <a:t>aman</a:t>
            </a:r>
            <a:endParaRPr lang="en-US" dirty="0"/>
          </a:p>
          <a:p>
            <a:r>
              <a:rPr lang="en-US" dirty="0"/>
              <a:t>Cari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kosong</a:t>
            </a:r>
            <a:endParaRPr lang="en-US" dirty="0"/>
          </a:p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landing</a:t>
            </a:r>
          </a:p>
        </p:txBody>
      </p:sp>
    </p:spTree>
    <p:extLst>
      <p:ext uri="{BB962C8B-B14F-4D97-AF65-F5344CB8AC3E}">
        <p14:creationId xmlns:p14="http://schemas.microsoft.com/office/powerpoint/2010/main" val="3326504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408</TotalTime>
  <Words>608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Quotable</vt:lpstr>
      <vt:lpstr>Critical Thingking for Engineering (Berfikir Kritis untuk Rekayasa)</vt:lpstr>
      <vt:lpstr>Berfikir kritis terdiri dari tiga kemampuan dan ketrampilan Dasar Utama[Jessop 2002]: </vt:lpstr>
      <vt:lpstr>Berfikir kritis. Qiao (2009), “Ketika seseorang menggunakan metode dan prinsip-prinsip pemikiran ilmiah dalam kehidupan sehari-hari, maka ia mempraktikkan pemikiran kritis.  </vt:lpstr>
      <vt:lpstr>PowerPoint Presentation</vt:lpstr>
      <vt:lpstr>Problems :</vt:lpstr>
      <vt:lpstr>Diskusi : </vt:lpstr>
      <vt:lpstr>PowerPoint Presentation</vt:lpstr>
      <vt:lpstr>PowerPoint Presentation</vt:lpstr>
      <vt:lpstr>Mapping Video 1</vt:lpstr>
      <vt:lpstr>Kasus jembatan runtuh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and Critical Thingking (Berfikir Kreatif dan Kritis)</dc:title>
  <dc:creator>Lenovo</dc:creator>
  <cp:lastModifiedBy>ERNA SRI SUGESTI</cp:lastModifiedBy>
  <cp:revision>32</cp:revision>
  <dcterms:created xsi:type="dcterms:W3CDTF">2020-01-16T08:04:42Z</dcterms:created>
  <dcterms:modified xsi:type="dcterms:W3CDTF">2020-02-06T09:31:21Z</dcterms:modified>
</cp:coreProperties>
</file>