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9" autoAdjust="0"/>
    <p:restoredTop sz="94660"/>
  </p:normalViewPr>
  <p:slideViewPr>
    <p:cSldViewPr snapToGrid="0">
      <p:cViewPr varScale="1">
        <p:scale>
          <a:sx n="40" d="100"/>
          <a:sy n="40" d="100"/>
        </p:scale>
        <p:origin x="6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223" y="0"/>
            <a:ext cx="9225679" cy="2506133"/>
          </a:xfrm>
        </p:spPr>
        <p:txBody>
          <a:bodyPr/>
          <a:lstStyle/>
          <a:p>
            <a:r>
              <a:rPr lang="en-US" dirty="0" smtClean="0"/>
              <a:t>Deductive &amp; Inductive Approach in Engineering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66" y="2834671"/>
            <a:ext cx="6350001" cy="4023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335" y="1744373"/>
            <a:ext cx="2726268" cy="21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53" y="304800"/>
            <a:ext cx="6978315" cy="64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0" y="2099733"/>
            <a:ext cx="4044080" cy="4301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122" y="2336872"/>
            <a:ext cx="5425652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34" y="365160"/>
            <a:ext cx="6008346" cy="1080938"/>
          </a:xfrm>
        </p:spPr>
        <p:txBody>
          <a:bodyPr/>
          <a:lstStyle/>
          <a:p>
            <a:r>
              <a:rPr lang="en-US" dirty="0" smtClean="0"/>
              <a:t>Deductive VS Inductive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3298"/>
            <a:ext cx="6390216" cy="4497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215" y="150876"/>
            <a:ext cx="5412317" cy="67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1" y="2473853"/>
            <a:ext cx="5381812" cy="3994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2" y="2236786"/>
            <a:ext cx="5820206" cy="39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19" y="0"/>
            <a:ext cx="10868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simple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1" y="1834166"/>
            <a:ext cx="5717507" cy="439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36" y="1485826"/>
            <a:ext cx="5743074" cy="5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197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152</TotalTime>
  <Words>12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Deductive &amp; Inductive Approach in Engineering Development </vt:lpstr>
      <vt:lpstr>PowerPoint Presentation</vt:lpstr>
      <vt:lpstr>PowerPoint Presentation</vt:lpstr>
      <vt:lpstr>Deductive VS Inductive</vt:lpstr>
      <vt:lpstr>PowerPoint Presentation</vt:lpstr>
      <vt:lpstr>PowerPoint Presentation</vt:lpstr>
      <vt:lpstr>Contoh simple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Deductive &amp; Inductive in Engineering Development</dc:title>
  <dc:creator>Lenovo</dc:creator>
  <cp:lastModifiedBy>Lenovo</cp:lastModifiedBy>
  <cp:revision>7</cp:revision>
  <dcterms:created xsi:type="dcterms:W3CDTF">2020-02-20T07:20:30Z</dcterms:created>
  <dcterms:modified xsi:type="dcterms:W3CDTF">2020-02-20T09:53:21Z</dcterms:modified>
</cp:coreProperties>
</file>