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4" r:id="rId2"/>
    <p:sldId id="334" r:id="rId3"/>
    <p:sldId id="353" r:id="rId4"/>
    <p:sldId id="354" r:id="rId5"/>
    <p:sldId id="355" r:id="rId6"/>
    <p:sldId id="356" r:id="rId7"/>
    <p:sldId id="3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2" autoAdjust="0"/>
    <p:restoredTop sz="94103" autoAdjust="0"/>
  </p:normalViewPr>
  <p:slideViewPr>
    <p:cSldViewPr>
      <p:cViewPr varScale="1">
        <p:scale>
          <a:sx n="77" d="100"/>
          <a:sy n="77" d="100"/>
        </p:scale>
        <p:origin x="1656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6CF02D-51CC-47B7-A272-54ABC1EF6B94}" type="doc">
      <dgm:prSet loTypeId="urn:microsoft.com/office/officeart/2011/layout/Circle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02C7668-384D-4AAF-B8FC-D98160B42C13}">
      <dgm:prSet phldrT="[Text]"/>
      <dgm:spPr/>
      <dgm:t>
        <a:bodyPr/>
        <a:lstStyle/>
        <a:p>
          <a:r>
            <a:rPr lang="en-US" b="1"/>
            <a:t>Analysis</a:t>
          </a:r>
          <a:endParaRPr lang="en-US" b="1" dirty="0">
            <a:effectLst/>
          </a:endParaRPr>
        </a:p>
      </dgm:t>
    </dgm:pt>
    <dgm:pt modelId="{BC663685-63D5-408F-944D-3653FF46B213}" type="parTrans" cxnId="{6F836165-C476-403C-B87F-75A2F9C6110D}">
      <dgm:prSet/>
      <dgm:spPr/>
      <dgm:t>
        <a:bodyPr/>
        <a:lstStyle/>
        <a:p>
          <a:endParaRPr lang="en-US" b="1">
            <a:solidFill>
              <a:schemeClr val="bg1"/>
            </a:solidFill>
            <a:effectLst/>
          </a:endParaRPr>
        </a:p>
      </dgm:t>
    </dgm:pt>
    <dgm:pt modelId="{5F8444E6-D6BD-4AE4-9F2A-17B381C7A446}" type="sibTrans" cxnId="{6F836165-C476-403C-B87F-75A2F9C6110D}">
      <dgm:prSet/>
      <dgm:spPr/>
      <dgm:t>
        <a:bodyPr/>
        <a:lstStyle/>
        <a:p>
          <a:endParaRPr lang="en-US" b="1">
            <a:solidFill>
              <a:schemeClr val="bg1"/>
            </a:solidFill>
            <a:effectLst/>
          </a:endParaRPr>
        </a:p>
      </dgm:t>
    </dgm:pt>
    <dgm:pt modelId="{0A02E24A-6A51-4164-A9EB-B4F91594CF23}">
      <dgm:prSet phldrT="[Text]"/>
      <dgm:spPr/>
      <dgm:t>
        <a:bodyPr/>
        <a:lstStyle/>
        <a:p>
          <a:r>
            <a:rPr lang="en-US" b="1"/>
            <a:t>Synthesis</a:t>
          </a:r>
          <a:endParaRPr lang="en-US" b="1" dirty="0">
            <a:effectLst/>
          </a:endParaRPr>
        </a:p>
      </dgm:t>
    </dgm:pt>
    <dgm:pt modelId="{EF708132-38DA-4A4C-838A-83FA5CAB48FC}" type="parTrans" cxnId="{087B2849-DFCD-45C7-B12A-B7E5773BFDEA}">
      <dgm:prSet/>
      <dgm:spPr/>
      <dgm:t>
        <a:bodyPr/>
        <a:lstStyle/>
        <a:p>
          <a:endParaRPr lang="en-US" b="1">
            <a:solidFill>
              <a:schemeClr val="bg1"/>
            </a:solidFill>
            <a:effectLst/>
          </a:endParaRPr>
        </a:p>
      </dgm:t>
    </dgm:pt>
    <dgm:pt modelId="{81DA4325-871F-4FD6-83D1-85F39E2A5306}" type="sibTrans" cxnId="{087B2849-DFCD-45C7-B12A-B7E5773BFDEA}">
      <dgm:prSet/>
      <dgm:spPr/>
      <dgm:t>
        <a:bodyPr/>
        <a:lstStyle/>
        <a:p>
          <a:endParaRPr lang="en-US" b="1">
            <a:solidFill>
              <a:schemeClr val="bg1"/>
            </a:solidFill>
            <a:effectLst/>
          </a:endParaRPr>
        </a:p>
      </dgm:t>
    </dgm:pt>
    <dgm:pt modelId="{5A0CE554-A6D1-45E0-9C23-891C16426F7C}">
      <dgm:prSet phldrT="[Text]"/>
      <dgm:spPr/>
      <dgm:t>
        <a:bodyPr/>
        <a:lstStyle/>
        <a:p>
          <a:r>
            <a:rPr lang="en-US" b="1"/>
            <a:t>Evaluation</a:t>
          </a:r>
          <a:endParaRPr lang="en-US" b="1" dirty="0">
            <a:effectLst/>
          </a:endParaRPr>
        </a:p>
      </dgm:t>
    </dgm:pt>
    <dgm:pt modelId="{15880AAC-52BC-49AC-A5FD-BB7742A4FD5D}" type="parTrans" cxnId="{44796365-3331-46D5-A544-5C48245ED75C}">
      <dgm:prSet/>
      <dgm:spPr/>
      <dgm:t>
        <a:bodyPr/>
        <a:lstStyle/>
        <a:p>
          <a:endParaRPr lang="en-US" b="1">
            <a:solidFill>
              <a:schemeClr val="bg1"/>
            </a:solidFill>
            <a:effectLst/>
          </a:endParaRPr>
        </a:p>
      </dgm:t>
    </dgm:pt>
    <dgm:pt modelId="{46F6867A-C3FB-4835-9E61-C0EB047627C8}" type="sibTrans" cxnId="{44796365-3331-46D5-A544-5C48245ED75C}">
      <dgm:prSet/>
      <dgm:spPr/>
      <dgm:t>
        <a:bodyPr/>
        <a:lstStyle/>
        <a:p>
          <a:endParaRPr lang="en-US" b="1">
            <a:solidFill>
              <a:schemeClr val="bg1"/>
            </a:solidFill>
            <a:effectLst/>
          </a:endParaRPr>
        </a:p>
      </dgm:t>
    </dgm:pt>
    <dgm:pt modelId="{2B58E055-E97D-4F25-862D-64CF02253061}" type="pres">
      <dgm:prSet presAssocID="{7A6CF02D-51CC-47B7-A272-54ABC1EF6B94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FBBECD37-537A-49CF-AD41-C31F77AC3312}" type="pres">
      <dgm:prSet presAssocID="{5A0CE554-A6D1-45E0-9C23-891C16426F7C}" presName="Accent3" presStyleCnt="0"/>
      <dgm:spPr/>
    </dgm:pt>
    <dgm:pt modelId="{FD7FC40F-DBC5-4E77-BCCE-B1F87319CF27}" type="pres">
      <dgm:prSet presAssocID="{5A0CE554-A6D1-45E0-9C23-891C16426F7C}" presName="Accent" presStyleLbl="node1" presStyleIdx="0" presStyleCnt="3"/>
      <dgm:spPr/>
    </dgm:pt>
    <dgm:pt modelId="{A694C61A-1ACD-4AA1-A8E7-433C3B61D17E}" type="pres">
      <dgm:prSet presAssocID="{5A0CE554-A6D1-45E0-9C23-891C16426F7C}" presName="ParentBackground3" presStyleCnt="0"/>
      <dgm:spPr/>
    </dgm:pt>
    <dgm:pt modelId="{B0DF4C14-E75C-4D6B-8C5A-216A10BB4E1E}" type="pres">
      <dgm:prSet presAssocID="{5A0CE554-A6D1-45E0-9C23-891C16426F7C}" presName="ParentBackground" presStyleLbl="fgAcc1" presStyleIdx="0" presStyleCnt="3"/>
      <dgm:spPr/>
    </dgm:pt>
    <dgm:pt modelId="{078F1475-3D06-4872-8CE9-4DFD915D0DC1}" type="pres">
      <dgm:prSet presAssocID="{5A0CE554-A6D1-45E0-9C23-891C16426F7C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DC9889BF-4569-405D-A711-05B2665E9CE6}" type="pres">
      <dgm:prSet presAssocID="{0A02E24A-6A51-4164-A9EB-B4F91594CF23}" presName="Accent2" presStyleCnt="0"/>
      <dgm:spPr/>
    </dgm:pt>
    <dgm:pt modelId="{894DC903-88F6-47E7-BE16-CC143BE4F9B7}" type="pres">
      <dgm:prSet presAssocID="{0A02E24A-6A51-4164-A9EB-B4F91594CF23}" presName="Accent" presStyleLbl="node1" presStyleIdx="1" presStyleCnt="3"/>
      <dgm:spPr/>
    </dgm:pt>
    <dgm:pt modelId="{798B21D5-C8C5-422D-8CB4-41275F100782}" type="pres">
      <dgm:prSet presAssocID="{0A02E24A-6A51-4164-A9EB-B4F91594CF23}" presName="ParentBackground2" presStyleCnt="0"/>
      <dgm:spPr/>
    </dgm:pt>
    <dgm:pt modelId="{83B594A3-1984-4567-884F-000C0E6627F9}" type="pres">
      <dgm:prSet presAssocID="{0A02E24A-6A51-4164-A9EB-B4F91594CF23}" presName="ParentBackground" presStyleLbl="fgAcc1" presStyleIdx="1" presStyleCnt="3"/>
      <dgm:spPr/>
    </dgm:pt>
    <dgm:pt modelId="{A125271F-35A7-4DB0-A911-A20B379CA4CD}" type="pres">
      <dgm:prSet presAssocID="{0A02E24A-6A51-4164-A9EB-B4F91594CF23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DCB74F65-1916-4B94-BAF6-63D814581FA2}" type="pres">
      <dgm:prSet presAssocID="{202C7668-384D-4AAF-B8FC-D98160B42C13}" presName="Accent1" presStyleCnt="0"/>
      <dgm:spPr/>
    </dgm:pt>
    <dgm:pt modelId="{6A8BFB08-6337-40E2-86B1-E4B667B8B987}" type="pres">
      <dgm:prSet presAssocID="{202C7668-384D-4AAF-B8FC-D98160B42C13}" presName="Accent" presStyleLbl="node1" presStyleIdx="2" presStyleCnt="3" custLinFactNeighborX="4668" custLinFactNeighborY="-3093"/>
      <dgm:spPr/>
    </dgm:pt>
    <dgm:pt modelId="{8BE95B39-141A-48DF-A637-67A61328E0B8}" type="pres">
      <dgm:prSet presAssocID="{202C7668-384D-4AAF-B8FC-D98160B42C13}" presName="ParentBackground1" presStyleCnt="0"/>
      <dgm:spPr/>
    </dgm:pt>
    <dgm:pt modelId="{CC45B618-A5A3-46BF-9253-B86E7AFC17DF}" type="pres">
      <dgm:prSet presAssocID="{202C7668-384D-4AAF-B8FC-D98160B42C13}" presName="ParentBackground" presStyleLbl="fgAcc1" presStyleIdx="2" presStyleCnt="3" custLinFactNeighborX="8028" custLinFactNeighborY="-5277"/>
      <dgm:spPr/>
    </dgm:pt>
    <dgm:pt modelId="{40F6CD4C-3886-4FE3-B99C-0003ABA67315}" type="pres">
      <dgm:prSet presAssocID="{202C7668-384D-4AAF-B8FC-D98160B42C13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2DF15D05-55EF-4DBB-8463-831313EA8461}" type="presOf" srcId="{5A0CE554-A6D1-45E0-9C23-891C16426F7C}" destId="{B0DF4C14-E75C-4D6B-8C5A-216A10BB4E1E}" srcOrd="0" destOrd="0" presId="urn:microsoft.com/office/officeart/2011/layout/CircleProcess"/>
    <dgm:cxn modelId="{6F836165-C476-403C-B87F-75A2F9C6110D}" srcId="{7A6CF02D-51CC-47B7-A272-54ABC1EF6B94}" destId="{202C7668-384D-4AAF-B8FC-D98160B42C13}" srcOrd="0" destOrd="0" parTransId="{BC663685-63D5-408F-944D-3653FF46B213}" sibTransId="{5F8444E6-D6BD-4AE4-9F2A-17B381C7A446}"/>
    <dgm:cxn modelId="{44796365-3331-46D5-A544-5C48245ED75C}" srcId="{7A6CF02D-51CC-47B7-A272-54ABC1EF6B94}" destId="{5A0CE554-A6D1-45E0-9C23-891C16426F7C}" srcOrd="2" destOrd="0" parTransId="{15880AAC-52BC-49AC-A5FD-BB7742A4FD5D}" sibTransId="{46F6867A-C3FB-4835-9E61-C0EB047627C8}"/>
    <dgm:cxn modelId="{087B2849-DFCD-45C7-B12A-B7E5773BFDEA}" srcId="{7A6CF02D-51CC-47B7-A272-54ABC1EF6B94}" destId="{0A02E24A-6A51-4164-A9EB-B4F91594CF23}" srcOrd="1" destOrd="0" parTransId="{EF708132-38DA-4A4C-838A-83FA5CAB48FC}" sibTransId="{81DA4325-871F-4FD6-83D1-85F39E2A5306}"/>
    <dgm:cxn modelId="{3297A749-CE8D-410D-8A62-5F5F73D94C1F}" type="presOf" srcId="{202C7668-384D-4AAF-B8FC-D98160B42C13}" destId="{CC45B618-A5A3-46BF-9253-B86E7AFC17DF}" srcOrd="0" destOrd="0" presId="urn:microsoft.com/office/officeart/2011/layout/CircleProcess"/>
    <dgm:cxn modelId="{E2418F74-7069-4A5F-B36D-0872BA371329}" type="presOf" srcId="{7A6CF02D-51CC-47B7-A272-54ABC1EF6B94}" destId="{2B58E055-E97D-4F25-862D-64CF02253061}" srcOrd="0" destOrd="0" presId="urn:microsoft.com/office/officeart/2011/layout/CircleProcess"/>
    <dgm:cxn modelId="{BEFEB689-DF7F-445F-B3A0-B6508575C62B}" type="presOf" srcId="{5A0CE554-A6D1-45E0-9C23-891C16426F7C}" destId="{078F1475-3D06-4872-8CE9-4DFD915D0DC1}" srcOrd="1" destOrd="0" presId="urn:microsoft.com/office/officeart/2011/layout/CircleProcess"/>
    <dgm:cxn modelId="{26CE85AD-18B1-4363-958F-5A296C8F1BF9}" type="presOf" srcId="{0A02E24A-6A51-4164-A9EB-B4F91594CF23}" destId="{83B594A3-1984-4567-884F-000C0E6627F9}" srcOrd="0" destOrd="0" presId="urn:microsoft.com/office/officeart/2011/layout/CircleProcess"/>
    <dgm:cxn modelId="{CCC758BC-277A-4257-8CCD-C4B4881418C0}" type="presOf" srcId="{202C7668-384D-4AAF-B8FC-D98160B42C13}" destId="{40F6CD4C-3886-4FE3-B99C-0003ABA67315}" srcOrd="1" destOrd="0" presId="urn:microsoft.com/office/officeart/2011/layout/CircleProcess"/>
    <dgm:cxn modelId="{B9F452C4-96AD-4CCA-83D5-9B3B927CCC12}" type="presOf" srcId="{0A02E24A-6A51-4164-A9EB-B4F91594CF23}" destId="{A125271F-35A7-4DB0-A911-A20B379CA4CD}" srcOrd="1" destOrd="0" presId="urn:microsoft.com/office/officeart/2011/layout/CircleProcess"/>
    <dgm:cxn modelId="{CF135EFE-ADBA-46B7-8D0B-8F9A783EF84D}" type="presParOf" srcId="{2B58E055-E97D-4F25-862D-64CF02253061}" destId="{FBBECD37-537A-49CF-AD41-C31F77AC3312}" srcOrd="0" destOrd="0" presId="urn:microsoft.com/office/officeart/2011/layout/CircleProcess"/>
    <dgm:cxn modelId="{0F16D740-0AF4-47D6-AA49-70F19B54DC1A}" type="presParOf" srcId="{FBBECD37-537A-49CF-AD41-C31F77AC3312}" destId="{FD7FC40F-DBC5-4E77-BCCE-B1F87319CF27}" srcOrd="0" destOrd="0" presId="urn:microsoft.com/office/officeart/2011/layout/CircleProcess"/>
    <dgm:cxn modelId="{20E9859B-23FE-4C38-9255-4F735B873C34}" type="presParOf" srcId="{2B58E055-E97D-4F25-862D-64CF02253061}" destId="{A694C61A-1ACD-4AA1-A8E7-433C3B61D17E}" srcOrd="1" destOrd="0" presId="urn:microsoft.com/office/officeart/2011/layout/CircleProcess"/>
    <dgm:cxn modelId="{22212713-D698-48FC-9D58-DACC03855395}" type="presParOf" srcId="{A694C61A-1ACD-4AA1-A8E7-433C3B61D17E}" destId="{B0DF4C14-E75C-4D6B-8C5A-216A10BB4E1E}" srcOrd="0" destOrd="0" presId="urn:microsoft.com/office/officeart/2011/layout/CircleProcess"/>
    <dgm:cxn modelId="{68535AD7-85AC-45BD-A66C-DC03CFB0CD24}" type="presParOf" srcId="{2B58E055-E97D-4F25-862D-64CF02253061}" destId="{078F1475-3D06-4872-8CE9-4DFD915D0DC1}" srcOrd="2" destOrd="0" presId="urn:microsoft.com/office/officeart/2011/layout/CircleProcess"/>
    <dgm:cxn modelId="{CF52A4E9-B1CD-42C8-927C-C3DD6ED319A0}" type="presParOf" srcId="{2B58E055-E97D-4F25-862D-64CF02253061}" destId="{DC9889BF-4569-405D-A711-05B2665E9CE6}" srcOrd="3" destOrd="0" presId="urn:microsoft.com/office/officeart/2011/layout/CircleProcess"/>
    <dgm:cxn modelId="{50F7BA34-E47C-4286-8D43-9975E7865F1F}" type="presParOf" srcId="{DC9889BF-4569-405D-A711-05B2665E9CE6}" destId="{894DC903-88F6-47E7-BE16-CC143BE4F9B7}" srcOrd="0" destOrd="0" presId="urn:microsoft.com/office/officeart/2011/layout/CircleProcess"/>
    <dgm:cxn modelId="{CC34BE5B-4716-4831-A056-167ED2873D5C}" type="presParOf" srcId="{2B58E055-E97D-4F25-862D-64CF02253061}" destId="{798B21D5-C8C5-422D-8CB4-41275F100782}" srcOrd="4" destOrd="0" presId="urn:microsoft.com/office/officeart/2011/layout/CircleProcess"/>
    <dgm:cxn modelId="{44881F49-A937-4EEA-AEEA-340BF3013D96}" type="presParOf" srcId="{798B21D5-C8C5-422D-8CB4-41275F100782}" destId="{83B594A3-1984-4567-884F-000C0E6627F9}" srcOrd="0" destOrd="0" presId="urn:microsoft.com/office/officeart/2011/layout/CircleProcess"/>
    <dgm:cxn modelId="{9B76CAC2-2B53-4486-BE97-F0422FA80112}" type="presParOf" srcId="{2B58E055-E97D-4F25-862D-64CF02253061}" destId="{A125271F-35A7-4DB0-A911-A20B379CA4CD}" srcOrd="5" destOrd="0" presId="urn:microsoft.com/office/officeart/2011/layout/CircleProcess"/>
    <dgm:cxn modelId="{950FADA4-DAF8-470B-A32A-01C7635C206C}" type="presParOf" srcId="{2B58E055-E97D-4F25-862D-64CF02253061}" destId="{DCB74F65-1916-4B94-BAF6-63D814581FA2}" srcOrd="6" destOrd="0" presId="urn:microsoft.com/office/officeart/2011/layout/CircleProcess"/>
    <dgm:cxn modelId="{36D029C0-3AC5-453E-B238-DA871536CCB5}" type="presParOf" srcId="{DCB74F65-1916-4B94-BAF6-63D814581FA2}" destId="{6A8BFB08-6337-40E2-86B1-E4B667B8B987}" srcOrd="0" destOrd="0" presId="urn:microsoft.com/office/officeart/2011/layout/CircleProcess"/>
    <dgm:cxn modelId="{25486322-9E3E-4F31-B198-26D158AEAC51}" type="presParOf" srcId="{2B58E055-E97D-4F25-862D-64CF02253061}" destId="{8BE95B39-141A-48DF-A637-67A61328E0B8}" srcOrd="7" destOrd="0" presId="urn:microsoft.com/office/officeart/2011/layout/CircleProcess"/>
    <dgm:cxn modelId="{79F2C33A-3416-4CBB-866A-A722A5089B17}" type="presParOf" srcId="{8BE95B39-141A-48DF-A637-67A61328E0B8}" destId="{CC45B618-A5A3-46BF-9253-B86E7AFC17DF}" srcOrd="0" destOrd="0" presId="urn:microsoft.com/office/officeart/2011/layout/CircleProcess"/>
    <dgm:cxn modelId="{7D0AB864-5F82-4394-A7AB-7F2F9D82624C}" type="presParOf" srcId="{2B58E055-E97D-4F25-862D-64CF02253061}" destId="{40F6CD4C-3886-4FE3-B99C-0003ABA67315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7FC40F-DBC5-4E77-BCCE-B1F87319CF27}">
      <dsp:nvSpPr>
        <dsp:cNvPr id="0" name=""/>
        <dsp:cNvSpPr/>
      </dsp:nvSpPr>
      <dsp:spPr>
        <a:xfrm>
          <a:off x="2924218" y="831328"/>
          <a:ext cx="1275595" cy="127583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DF4C14-E75C-4D6B-8C5A-216A10BB4E1E}">
      <dsp:nvSpPr>
        <dsp:cNvPr id="0" name=""/>
        <dsp:cNvSpPr/>
      </dsp:nvSpPr>
      <dsp:spPr>
        <a:xfrm>
          <a:off x="2966572" y="873863"/>
          <a:ext cx="1190888" cy="119076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Evaluation</a:t>
          </a:r>
          <a:endParaRPr lang="en-US" sz="1400" b="1" kern="1200" dirty="0">
            <a:effectLst/>
          </a:endParaRPr>
        </a:p>
      </dsp:txBody>
      <dsp:txXfrm>
        <a:off x="3136817" y="1044004"/>
        <a:ext cx="850397" cy="850479"/>
      </dsp:txXfrm>
    </dsp:sp>
    <dsp:sp modelId="{894DC903-88F6-47E7-BE16-CC143BE4F9B7}">
      <dsp:nvSpPr>
        <dsp:cNvPr id="0" name=""/>
        <dsp:cNvSpPr/>
      </dsp:nvSpPr>
      <dsp:spPr>
        <a:xfrm rot="2700000">
          <a:off x="1607389" y="832870"/>
          <a:ext cx="1272523" cy="1272523"/>
        </a:xfrm>
        <a:prstGeom prst="teardrop">
          <a:avLst>
            <a:gd name="adj" fmla="val 100000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B594A3-1984-4567-884F-000C0E6627F9}">
      <dsp:nvSpPr>
        <dsp:cNvPr id="0" name=""/>
        <dsp:cNvSpPr/>
      </dsp:nvSpPr>
      <dsp:spPr>
        <a:xfrm>
          <a:off x="1648207" y="873863"/>
          <a:ext cx="1190888" cy="119076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Synthesis</a:t>
          </a:r>
          <a:endParaRPr lang="en-US" sz="1400" b="1" kern="1200" dirty="0">
            <a:effectLst/>
          </a:endParaRPr>
        </a:p>
      </dsp:txBody>
      <dsp:txXfrm>
        <a:off x="1818452" y="1044004"/>
        <a:ext cx="850397" cy="850479"/>
      </dsp:txXfrm>
    </dsp:sp>
    <dsp:sp modelId="{6A8BFB08-6337-40E2-86B1-E4B667B8B987}">
      <dsp:nvSpPr>
        <dsp:cNvPr id="0" name=""/>
        <dsp:cNvSpPr/>
      </dsp:nvSpPr>
      <dsp:spPr>
        <a:xfrm rot="2700000">
          <a:off x="373031" y="777060"/>
          <a:ext cx="1272523" cy="1272523"/>
        </a:xfrm>
        <a:prstGeom prst="teardrop">
          <a:avLst>
            <a:gd name="adj" fmla="val 10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45B618-A5A3-46BF-9253-B86E7AFC17DF}">
      <dsp:nvSpPr>
        <dsp:cNvPr id="0" name=""/>
        <dsp:cNvSpPr/>
      </dsp:nvSpPr>
      <dsp:spPr>
        <a:xfrm>
          <a:off x="425447" y="811026"/>
          <a:ext cx="1190888" cy="119076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Analysis</a:t>
          </a:r>
          <a:endParaRPr lang="en-US" sz="1400" b="1" kern="1200" dirty="0">
            <a:effectLst/>
          </a:endParaRPr>
        </a:p>
      </dsp:txBody>
      <dsp:txXfrm>
        <a:off x="595692" y="981167"/>
        <a:ext cx="850397" cy="850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95B73-4BA6-4684-A245-23EE8C5919D6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2BF4B-7704-428A-A2A6-BBA66E034E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2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2BF4B-7704-428A-A2A6-BBA66E034EC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56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DEC20-F393-4579-B77D-6B0A4C998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C024C5-89C6-4B93-8F67-DD90479EE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DD0ED-2502-4F9C-B04F-C946E7C13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E680-9CBA-407E-B9AF-21BF5B90471C}" type="datetime1">
              <a:rPr lang="id-ID" smtClean="0"/>
              <a:t>06/02/2020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5E862-8F51-4A23-B936-9F4F9884C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KPST,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C4B16-5308-4D33-8D7F-2A63FA0FB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F016-7A6A-4F32-BD17-58E8B2035A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4332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6329C-042B-4895-B3F2-E93EB719E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62148-28DD-4421-BA24-F7C100630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55C9C-2E0F-4A88-8FE5-FC771CEE7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092F-CDFB-4FFC-AF9F-2BAE106BFB7F}" type="datetime1">
              <a:rPr lang="id-ID" smtClean="0"/>
              <a:t>06/02/2020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C0792-5122-4CF3-8B3A-71B87D8E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KPST,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99AAA-77DB-4382-905C-915984899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F016-7A6A-4F32-BD17-58E8B2035A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360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7BB6A4-2F5D-440A-B7D3-D799FA5785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CE7406-3207-48CB-A082-73A299D46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DC03D-C1CA-4194-958A-C325A1288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A6767-D655-45FB-B063-EFE7006EFD39}" type="datetime1">
              <a:rPr lang="id-ID" smtClean="0"/>
              <a:t>06/02/2020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E190F-CCD6-48B9-8AF3-A1D436DC1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KPST,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057E4-A98D-4F20-82B1-17E580A9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F016-7A6A-4F32-BD17-58E8B2035A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31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2B1B5-B173-4DA8-AFFA-DF5D9090A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ECC5F-D45F-46EA-9D5E-E410D9CFE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85E84-6ACB-4A1D-B321-56540ED13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9E0E-D1D3-417A-84A4-AE81C696BE16}" type="datetime1">
              <a:rPr lang="id-ID" smtClean="0"/>
              <a:t>06/02/2020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10FB8-7446-4E57-B8C0-55D5815B5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KPST,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9817F-4E7F-4AF7-9167-ABF9F1DA6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F016-7A6A-4F32-BD17-58E8B2035A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094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37CA9-95D6-477A-A922-F29FAE34E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3A1E2-CDDD-4DBB-9791-41AB9FF0F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A1112-DCF4-4B60-BBC6-7EF23C8B5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D798D-3652-41A1-AFB7-E859217A4689}" type="datetime1">
              <a:rPr lang="id-ID" smtClean="0"/>
              <a:t>06/02/2020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F702B-9B89-4B39-9F3D-EC60CB2C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KPST,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EDCE7-1384-427F-9CF9-D10F226C4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F016-7A6A-4F32-BD17-58E8B2035A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394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A4637-DF63-416C-9F91-45C63FF25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D4A89-BF39-4597-ADC1-9B43BFE32F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060242-4915-4A3B-9736-D9F94A59E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B9589C-E5D2-40A4-B397-D16C3FD6E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F2CC3-6882-4279-8B89-1842A498D67C}" type="datetime1">
              <a:rPr lang="id-ID" smtClean="0"/>
              <a:t>06/02/2020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75AC0-C55D-4910-A319-B66A8CB58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KPST,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82C196-A546-4FBA-97EF-23B3DCCA8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F016-7A6A-4F32-BD17-58E8B2035A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666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84437-229F-4303-977A-C1384AB46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2853E-1A8A-491A-9CA9-A0E09366A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FD717-C034-49F2-BEA6-E3C023C41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2781C9-CDEF-4F4B-930E-DC9A0141BB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986A2B-7D5A-46C2-A255-6015BDC3C3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42A7F7-1925-48CD-BD47-AAF7CB5F7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27A4-329E-4A52-BB2B-37901BB541D9}" type="datetime1">
              <a:rPr lang="id-ID" smtClean="0"/>
              <a:t>06/02/2020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DB3C24-B227-4852-8B75-EDF856D0F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KPST, 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C6B56D-78C5-47CB-B8C9-8CFED5C9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F016-7A6A-4F32-BD17-58E8B2035A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291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B8CBE-01D5-4E0C-8210-11E3EC0E6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FE422D-C17F-4DFA-BE60-134A3A2E7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9419-1403-404D-B49D-FBB37E7B6528}" type="datetime1">
              <a:rPr lang="id-ID" smtClean="0"/>
              <a:t>06/02/2020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3A22E1-FC40-4CB7-942F-411BF9A5A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KPST,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CABA7A-AA10-4415-A0F5-C1610AFA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F016-7A6A-4F32-BD17-58E8B2035A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587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E53E53-FC28-4E1F-922E-2051C82FC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3480-C9CE-4A61-AA88-02DA36A9D520}" type="datetime1">
              <a:rPr lang="id-ID" smtClean="0"/>
              <a:t>06/02/2020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89DBA2-2D88-4315-8D84-843721297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KPST,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F26144-3D3E-4FC5-86D3-079FD42BE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F016-7A6A-4F32-BD17-58E8B2035A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26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35FD9-A584-4F11-989D-6C3CA55D0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051B1-FC90-452C-88AA-A96612DBC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514FED-02CC-49F7-9026-03A1EF9E7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2EF653-4A5B-4201-9763-EE8275C90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1F98-0F58-4365-8422-995BE3D37CC0}" type="datetime1">
              <a:rPr lang="id-ID" smtClean="0"/>
              <a:t>06/02/2020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D736A-219C-4EE4-82ED-44271DA7B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KPST,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00CA30-B036-4FDE-8086-6357CFE2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F016-7A6A-4F32-BD17-58E8B2035A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407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78B99-9E33-482E-BBF5-BA14859AD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F80664-9FC4-42C8-9CF1-091A4A11A0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A1303C-0FFF-4471-947D-D66DAD852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AEBB3-9F8E-4323-9A46-21BE33AF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D410-516C-4ACE-BCD1-B8605F98891C}" type="datetime1">
              <a:rPr lang="id-ID" smtClean="0"/>
              <a:t>06/02/2020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17701-5A6C-49A7-9593-648DB8883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KPST,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5BC23-3A8B-4C83-A73F-862F02B91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F016-7A6A-4F32-BD17-58E8B2035A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912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144E7E-7D11-4664-AD62-057D94D6F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2D4DDC-7EB1-46B8-A03D-13E88940F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D041C-4558-4502-9BD3-A4E2A1092C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9FD21-D876-4E1D-9545-B7EA47FC2356}" type="datetime1">
              <a:rPr lang="id-ID" smtClean="0"/>
              <a:t>06/02/2020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50DE1-FB53-42B9-9661-FB142338E9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KPST,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78051-719B-435B-804D-688F12A887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AF016-7A6A-4F32-BD17-58E8B2035A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989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rnasugesti@telkomuniversity.ac.i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7FA6FD-B537-4BE8-AE79-7C023A480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92696"/>
            <a:ext cx="9144000" cy="663779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Thingking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Engineering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Subtitle 8">
            <a:extLst>
              <a:ext uri="{FF2B5EF4-FFF2-40B4-BE49-F238E27FC236}">
                <a16:creationId xmlns:a16="http://schemas.microsoft.com/office/drawing/2014/main" id="{8DAB1234-CD02-4812-8034-35BC88AC90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65" y="3822808"/>
            <a:ext cx="4618296" cy="1219080"/>
          </a:xfrm>
        </p:spPr>
        <p:txBody>
          <a:bodyPr>
            <a:noAutofit/>
          </a:bodyPr>
          <a:lstStyle/>
          <a:p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Ir. ERNA SRI SUGESTI, M.Sc.</a:t>
            </a:r>
          </a:p>
          <a:p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ernasugesti@telkomuniversity.ac.id</a:t>
            </a:r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0812-2259-2001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School of Electrical Engineering</a:t>
            </a:r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Telkom University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4B5567-563C-45CB-99A0-709190AE4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F016-7A6A-4F32-BD17-58E8B2035A06}" type="slidenum">
              <a:rPr lang="id-ID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id-ID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1A93176-D241-4391-A359-F16C15F780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0032" y="2060848"/>
            <a:ext cx="3940592" cy="3888432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21DFC156-C833-48EE-A3CC-2FC415302AA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821932"/>
            <a:ext cx="1347944" cy="160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0A92FB13-766B-43C3-8EFB-4176E0C4F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160" y="2057400"/>
            <a:ext cx="2949000" cy="30411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Thinking Consists of Three Main Basic Abilities and Skills </a:t>
            </a:r>
            <a:b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[Jessop 2002]:</a:t>
            </a:r>
            <a:endParaRPr lang="en-US" sz="2800" kern="1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F66D73E6-A7A4-4FF4-B84F-B53B97C9218A}"/>
              </a:ext>
            </a:extLst>
          </p:cNvPr>
          <p:cNvSpPr/>
          <p:nvPr/>
        </p:nvSpPr>
        <p:spPr>
          <a:xfrm>
            <a:off x="3732023" y="2204863"/>
            <a:ext cx="4783327" cy="3689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Analysis: solve the problem into parts and find relationships between them.</a:t>
            </a:r>
          </a:p>
          <a:p>
            <a:pPr marL="28575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Synthesis: think of other ways to solve a problem either by entering new information or combining parts in different ways.</a:t>
            </a:r>
          </a:p>
          <a:p>
            <a:pPr marL="28575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Evaluation: make valuations about results using available evidence.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DF116F-145A-4348-A87E-D41B6102F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1760" y="6478928"/>
            <a:ext cx="394498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600" kern="1200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KPST, 2020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AEE66A-95D1-4584-BD3D-339C7DF34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5988" y="6455470"/>
            <a:ext cx="5867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0CAF016-7A6A-4F32-BD17-58E8B2035A06}" type="slidenum">
              <a:rPr lang="en-US" sz="140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Aft>
                  <a:spcPts val="600"/>
                </a:spcAft>
              </a:pPr>
              <a:t>2</a:t>
            </a:fld>
            <a:endParaRPr lang="en-US" sz="14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4BCA0D7-8C1A-4072-8A46-73F2C5932EC7}"/>
              </a:ext>
            </a:extLst>
          </p:cNvPr>
          <p:cNvSpPr/>
          <p:nvPr/>
        </p:nvSpPr>
        <p:spPr>
          <a:xfrm>
            <a:off x="5824882" y="6499534"/>
            <a:ext cx="29146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Electrical Engineering</a:t>
            </a:r>
          </a:p>
        </p:txBody>
      </p:sp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C727EDD9-707C-42B1-B944-B0B7146B2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988" y="246627"/>
            <a:ext cx="896839" cy="1069244"/>
          </a:xfrm>
          <a:prstGeom prst="rect">
            <a:avLst/>
          </a:prstGeom>
        </p:spPr>
      </p:pic>
      <p:graphicFrame>
        <p:nvGraphicFramePr>
          <p:cNvPr id="18" name="Content Placeholder 8">
            <a:extLst>
              <a:ext uri="{FF2B5EF4-FFF2-40B4-BE49-F238E27FC236}">
                <a16:creationId xmlns:a16="http://schemas.microsoft.com/office/drawing/2014/main" id="{5D3003BF-BD77-472B-8178-ADE8DFE388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3817084"/>
              </p:ext>
            </p:extLst>
          </p:nvPr>
        </p:nvGraphicFramePr>
        <p:xfrm>
          <a:off x="3636898" y="459396"/>
          <a:ext cx="4225291" cy="293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B083947C-2ABF-4464-9093-74BDB4535B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4523" y="484849"/>
            <a:ext cx="1882461" cy="141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52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0A92FB13-766B-43C3-8EFB-4176E0C4F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772816"/>
            <a:ext cx="2908803" cy="383672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/>
            <a:r>
              <a:rPr lang="en-US" sz="2800" kern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 critically. </a:t>
            </a:r>
            <a:r>
              <a:rPr lang="en-US" sz="2800" kern="1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Qiao</a:t>
            </a:r>
            <a:r>
              <a:rPr lang="en-US" sz="2800" kern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(2009), "When a person uses the methods and principles of scientific thought in daily life, he practices critical thinking.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F66D73E6-A7A4-4FF4-B84F-B53B97C9218A}"/>
              </a:ext>
            </a:extLst>
          </p:cNvPr>
          <p:cNvSpPr/>
          <p:nvPr/>
        </p:nvSpPr>
        <p:spPr>
          <a:xfrm>
            <a:off x="3462390" y="1128746"/>
            <a:ext cx="4783327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285750" lvl="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Problem then define the problem/question</a:t>
            </a:r>
          </a:p>
          <a:p>
            <a:pPr marL="285750" lvl="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 information and resources, and or (observe / observation)</a:t>
            </a:r>
          </a:p>
          <a:p>
            <a:pPr marL="285750" lvl="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or (arrange) hypotheses and explanations</a:t>
            </a:r>
          </a:p>
          <a:p>
            <a:pPr marL="285750" lvl="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hypotheses by doing experiments or observations and collecting data in a way that can be reproduced</a:t>
            </a:r>
          </a:p>
          <a:p>
            <a:pPr marL="285750" lvl="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analysis</a:t>
            </a:r>
          </a:p>
          <a:p>
            <a:pPr marL="285750" lvl="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Interpreting data and make conclusions that serve as a starting point for new hypotheses</a:t>
            </a:r>
          </a:p>
          <a:p>
            <a:pPr marL="285750" lvl="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Publish results</a:t>
            </a:r>
          </a:p>
          <a:p>
            <a:pPr marL="285750" lvl="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Retest (frequently done by other scientists)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DF116F-145A-4348-A87E-D41B6102F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91848" y="6492875"/>
            <a:ext cx="394498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600" kern="1200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KPST, 2020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AEE66A-95D1-4584-BD3D-339C7DF34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9743" y="6533828"/>
            <a:ext cx="5867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0CAF016-7A6A-4F32-BD17-58E8B2035A06}" type="slidenum">
              <a:rPr lang="en-US" sz="140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Aft>
                  <a:spcPts val="600"/>
                </a:spcAft>
              </a:pPr>
              <a:t>3</a:t>
            </a:fld>
            <a:endParaRPr lang="en-US" sz="14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4BCA0D7-8C1A-4072-8A46-73F2C5932EC7}"/>
              </a:ext>
            </a:extLst>
          </p:cNvPr>
          <p:cNvSpPr/>
          <p:nvPr/>
        </p:nvSpPr>
        <p:spPr>
          <a:xfrm>
            <a:off x="5880693" y="6574440"/>
            <a:ext cx="29146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Electrical Engineering</a:t>
            </a:r>
          </a:p>
        </p:txBody>
      </p:sp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C727EDD9-707C-42B1-B944-B0B7146B2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05" y="131622"/>
            <a:ext cx="783830" cy="934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63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0A92FB13-766B-43C3-8EFB-4176E0C4F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540" y="1965822"/>
            <a:ext cx="3062174" cy="318330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defTabSz="914400"/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thinking can be considered the same as the scientific method, </a:t>
            </a: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the main points are 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the problem and defining the problem, finding solutions, evaluating, and iterating.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F66D73E6-A7A4-4FF4-B84F-B53B97C9218A}"/>
              </a:ext>
            </a:extLst>
          </p:cNvPr>
          <p:cNvSpPr/>
          <p:nvPr/>
        </p:nvSpPr>
        <p:spPr>
          <a:xfrm>
            <a:off x="3584325" y="1485798"/>
            <a:ext cx="4783327" cy="934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7150" lvl="0" algn="just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thinking must be according to standards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DF116F-145A-4348-A87E-D41B6102F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71339" y="6515851"/>
            <a:ext cx="394498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600" kern="1200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KPST, 2020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AEE66A-95D1-4584-BD3D-339C7DF34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6093" y="6543815"/>
            <a:ext cx="5867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0CAF016-7A6A-4F32-BD17-58E8B2035A06}" type="slidenum">
              <a:rPr lang="en-US" sz="140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Aft>
                  <a:spcPts val="600"/>
                </a:spcAft>
              </a:pPr>
              <a:t>4</a:t>
            </a:fld>
            <a:endParaRPr lang="en-US" sz="14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4BCA0D7-8C1A-4072-8A46-73F2C5932EC7}"/>
              </a:ext>
            </a:extLst>
          </p:cNvPr>
          <p:cNvSpPr/>
          <p:nvPr/>
        </p:nvSpPr>
        <p:spPr>
          <a:xfrm>
            <a:off x="6001185" y="6570968"/>
            <a:ext cx="29146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Electrical Engineering</a:t>
            </a:r>
          </a:p>
        </p:txBody>
      </p:sp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C727EDD9-707C-42B1-B944-B0B7146B2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05" y="131622"/>
            <a:ext cx="783830" cy="934511"/>
          </a:xfrm>
          <a:prstGeom prst="rect">
            <a:avLst/>
          </a:prstGeom>
        </p:spPr>
      </p:pic>
      <p:sp>
        <p:nvSpPr>
          <p:cNvPr id="3" name="Cloud 2">
            <a:extLst>
              <a:ext uri="{FF2B5EF4-FFF2-40B4-BE49-F238E27FC236}">
                <a16:creationId xmlns:a16="http://schemas.microsoft.com/office/drawing/2014/main" id="{B3050576-3039-4281-AC4C-5263456EBFF4}"/>
              </a:ext>
            </a:extLst>
          </p:cNvPr>
          <p:cNvSpPr/>
          <p:nvPr/>
        </p:nvSpPr>
        <p:spPr>
          <a:xfrm>
            <a:off x="555562" y="480494"/>
            <a:ext cx="4231555" cy="1171277"/>
          </a:xfrm>
          <a:prstGeom prst="cloud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the two previous views, it can be said 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696338-1307-4D69-998D-ADA08E18F6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9823" y="2497502"/>
            <a:ext cx="437260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988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DF116F-145A-4348-A87E-D41B6102F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49543" y="6491003"/>
            <a:ext cx="394498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600" kern="1200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KPST, 2020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AEE66A-95D1-4584-BD3D-339C7DF34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56360" y="6522102"/>
            <a:ext cx="5867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0CAF016-7A6A-4F32-BD17-58E8B2035A06}" type="slidenum">
              <a:rPr lang="en-US" sz="140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Aft>
                  <a:spcPts val="600"/>
                </a:spcAft>
              </a:pPr>
              <a:t>5</a:t>
            </a:fld>
            <a:endParaRPr lang="en-US" sz="14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4BCA0D7-8C1A-4072-8A46-73F2C5932EC7}"/>
              </a:ext>
            </a:extLst>
          </p:cNvPr>
          <p:cNvSpPr/>
          <p:nvPr/>
        </p:nvSpPr>
        <p:spPr>
          <a:xfrm>
            <a:off x="5728422" y="6566166"/>
            <a:ext cx="29146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Electrical Engineering</a:t>
            </a:r>
          </a:p>
        </p:txBody>
      </p:sp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C727EDD9-707C-42B1-B944-B0B7146B2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05" y="131622"/>
            <a:ext cx="783830" cy="93451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546E532-5623-4271-B6E2-75E266D1FE42}"/>
              </a:ext>
            </a:extLst>
          </p:cNvPr>
          <p:cNvSpPr/>
          <p:nvPr/>
        </p:nvSpPr>
        <p:spPr>
          <a:xfrm>
            <a:off x="3668449" y="4024020"/>
            <a:ext cx="5452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https://www.youtube.com/watch?v=R7dty6VCtJw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BCC5E1-39AD-4861-BA94-604DB0E41BA5}"/>
              </a:ext>
            </a:extLst>
          </p:cNvPr>
          <p:cNvSpPr/>
          <p:nvPr/>
        </p:nvSpPr>
        <p:spPr>
          <a:xfrm>
            <a:off x="3661007" y="4410655"/>
            <a:ext cx="5369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https://www.youtube.com/watch?v=6pS6IXku0uc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C21AE1-DED9-4DBA-B598-FA11BCC6F30D}"/>
              </a:ext>
            </a:extLst>
          </p:cNvPr>
          <p:cNvSpPr/>
          <p:nvPr/>
        </p:nvSpPr>
        <p:spPr>
          <a:xfrm>
            <a:off x="3677953" y="4797290"/>
            <a:ext cx="5497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https://www.youtube.com/watch?v=E3MlRRM9tpA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09A22D5-EC02-49EE-A92C-DD12AF731916}"/>
              </a:ext>
            </a:extLst>
          </p:cNvPr>
          <p:cNvSpPr/>
          <p:nvPr/>
        </p:nvSpPr>
        <p:spPr>
          <a:xfrm>
            <a:off x="3677953" y="5260831"/>
            <a:ext cx="53917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https://www.youtube.com/watch?v=EKIRuBhoeQI</a:t>
            </a:r>
          </a:p>
        </p:txBody>
      </p:sp>
      <p:sp>
        <p:nvSpPr>
          <p:cNvPr id="18" name="Cloud 17">
            <a:extLst>
              <a:ext uri="{FF2B5EF4-FFF2-40B4-BE49-F238E27FC236}">
                <a16:creationId xmlns:a16="http://schemas.microsoft.com/office/drawing/2014/main" id="{F4A26D2E-843F-4AD2-A5D8-A234BFFFDDC0}"/>
              </a:ext>
            </a:extLst>
          </p:cNvPr>
          <p:cNvSpPr/>
          <p:nvPr/>
        </p:nvSpPr>
        <p:spPr>
          <a:xfrm>
            <a:off x="709291" y="970598"/>
            <a:ext cx="2432754" cy="702766"/>
          </a:xfrm>
          <a:prstGeom prst="cloud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 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89100C-322F-4F4B-AF38-0EDB82293310}"/>
              </a:ext>
            </a:extLst>
          </p:cNvPr>
          <p:cNvSpPr/>
          <p:nvPr/>
        </p:nvSpPr>
        <p:spPr>
          <a:xfrm>
            <a:off x="152566" y="2242143"/>
            <a:ext cx="338825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Emergency landing </a:t>
            </a:r>
          </a:p>
          <a:p>
            <a:pPr marL="342900" indent="-342900" algn="just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for examples of other problems that can be raised as material for discussion about Critical Thinking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FE1EE7F-8D10-47F6-B483-34FAF9D36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1458" y="1737808"/>
            <a:ext cx="5238194" cy="1719092"/>
          </a:xfrm>
        </p:spPr>
        <p:txBody>
          <a:bodyPr>
            <a:noAutofit/>
          </a:bodyPr>
          <a:lstStyle/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 this video and use Critical way of thinking to find problems and possible solutions that you can propose those problems 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and make a note of the results from the point above</a:t>
            </a:r>
          </a:p>
        </p:txBody>
      </p:sp>
    </p:spTree>
    <p:extLst>
      <p:ext uri="{BB962C8B-B14F-4D97-AF65-F5344CB8AC3E}">
        <p14:creationId xmlns:p14="http://schemas.microsoft.com/office/powerpoint/2010/main" val="1746544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loud 17">
            <a:extLst>
              <a:ext uri="{FF2B5EF4-FFF2-40B4-BE49-F238E27FC236}">
                <a16:creationId xmlns:a16="http://schemas.microsoft.com/office/drawing/2014/main" id="{F4A26D2E-843F-4AD2-A5D8-A234BFFFDDC0}"/>
              </a:ext>
            </a:extLst>
          </p:cNvPr>
          <p:cNvSpPr/>
          <p:nvPr/>
        </p:nvSpPr>
        <p:spPr>
          <a:xfrm>
            <a:off x="3285441" y="965199"/>
            <a:ext cx="5074558" cy="4927601"/>
          </a:xfrm>
          <a:prstGeom prst="cloud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7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Discussion :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41918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DF116F-145A-4348-A87E-D41B6102F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5441" y="6553690"/>
            <a:ext cx="3790273" cy="27432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>
              <a:spcAft>
                <a:spcPts val="600"/>
              </a:spcAft>
            </a:pPr>
            <a:r>
              <a:rPr lang="en-US" sz="1600" kern="12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KPST, 2020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AEE66A-95D1-4584-BD3D-339C7DF34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8985" y="6553690"/>
            <a:ext cx="846365" cy="27432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Aft>
                <a:spcPts val="600"/>
              </a:spcAft>
            </a:pPr>
            <a:fld id="{D0CAF016-7A6A-4F32-BD17-58E8B2035A06}" type="slidenum"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Aft>
                  <a:spcPts val="600"/>
                </a:spcAft>
              </a:pPr>
              <a:t>6</a:t>
            </a:fld>
            <a:endParaRPr 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4BCA0D7-8C1A-4072-8A46-73F2C5932EC7}"/>
              </a:ext>
            </a:extLst>
          </p:cNvPr>
          <p:cNvSpPr/>
          <p:nvPr/>
        </p:nvSpPr>
        <p:spPr>
          <a:xfrm>
            <a:off x="5854474" y="6551011"/>
            <a:ext cx="29146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Electrical Engineering</a:t>
            </a:r>
          </a:p>
        </p:txBody>
      </p:sp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C727EDD9-707C-42B1-B944-B0B7146B2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05" y="131622"/>
            <a:ext cx="783830" cy="934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299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41918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DF116F-145A-4348-A87E-D41B6102F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5441" y="6553690"/>
            <a:ext cx="3790273" cy="27432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>
              <a:spcAft>
                <a:spcPts val="600"/>
              </a:spcAft>
            </a:pPr>
            <a:r>
              <a:rPr lang="en-US" sz="1600" kern="12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KPST, 2020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AEE66A-95D1-4584-BD3D-339C7DF34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8985" y="6553690"/>
            <a:ext cx="846365" cy="27432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Aft>
                <a:spcPts val="600"/>
              </a:spcAft>
            </a:pPr>
            <a:fld id="{D0CAF016-7A6A-4F32-BD17-58E8B2035A06}" type="slidenum"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Aft>
                  <a:spcPts val="600"/>
                </a:spcAft>
              </a:pPr>
              <a:t>7</a:t>
            </a:fld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4BCA0D7-8C1A-4072-8A46-73F2C5932EC7}"/>
              </a:ext>
            </a:extLst>
          </p:cNvPr>
          <p:cNvSpPr/>
          <p:nvPr/>
        </p:nvSpPr>
        <p:spPr>
          <a:xfrm>
            <a:off x="5988177" y="6540556"/>
            <a:ext cx="29146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Electrical Engineering</a:t>
            </a:r>
          </a:p>
        </p:txBody>
      </p:sp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C727EDD9-707C-42B1-B944-B0B7146B2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05" y="131622"/>
            <a:ext cx="783830" cy="9345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4750C98-0EC2-45BB-9634-C1CBB66BCD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387" y="1801977"/>
            <a:ext cx="6449785" cy="352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409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402</Words>
  <Application>Microsoft Office PowerPoint</Application>
  <PresentationFormat>On-screen Show (4:3)</PresentationFormat>
  <Paragraphs>55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Critical Thingking for Engineering</vt:lpstr>
      <vt:lpstr>Critical Thinking Consists of Three Main Basic Abilities and Skills  [Jessop 2002]:</vt:lpstr>
      <vt:lpstr>Think critically. Qiao (2009), "When a person uses the methods and principles of scientific thought in daily life, he practices critical thinking.</vt:lpstr>
      <vt:lpstr>Critical thinking can be considered the same as the scientific method, but the main points are understanding the problem and defining the problem, finding solutions, evaluating, and iterating.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Thingking for Engineering</dc:title>
  <dc:creator>NADYA AYU FIRSTIANY PUTRI</dc:creator>
  <cp:lastModifiedBy>ERNA SRI SUGESTI</cp:lastModifiedBy>
  <cp:revision>2</cp:revision>
  <dcterms:created xsi:type="dcterms:W3CDTF">2020-01-29T04:35:06Z</dcterms:created>
  <dcterms:modified xsi:type="dcterms:W3CDTF">2020-02-06T13:22:15Z</dcterms:modified>
</cp:coreProperties>
</file>