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252" d="100"/>
          <a:sy n="252" d="100"/>
        </p:scale>
        <p:origin x="-3029" y="-6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513E-FCBB-4380-BF09-60B20F41F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E2FB0-183C-43F7-B5EB-7844C3B34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C088-8752-41E1-83D1-F021608A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51934-2485-4430-8DC9-DEB93CB0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BD3D-34A0-476A-83B1-557EAAC9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75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599C-60F1-4DF0-9799-9BD13D74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F02F2-7DA5-4105-A5A3-8E8B47405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B7133-F9EC-4E5B-8964-2C2ABEA8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8E136-BC0B-4C7D-97E4-301900E6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1AB6E-B897-4895-AA73-D7543ECB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371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4B474-4C69-40A1-9A2E-C50335E21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344DB-B2EB-41E6-85D4-25BB9A566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7707A-F2B5-49AA-A397-8C6FCFCC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0C5AC-A550-4833-8EB5-B23180D0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7FC4-7434-4C65-8877-B08F134D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022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F5A2-D72A-4D2B-903B-50313A21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502D-C651-4F5E-975D-3BB8E0024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7E066-F3AE-4E93-AB88-AEF7656B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A7DD-AB4A-458F-A9CF-261B0CCD9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012F8-2D14-4BF9-8390-FB0AAC70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725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A8F0-E5C7-45DA-A22D-FAD680AE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7F22D-ECD7-4F66-8E0C-FEFEAE71F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F27A-39F2-494E-88C4-061AEEAC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4E2AB-95D6-44A6-B957-2D25426B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E0CDC-42FF-4B5C-8066-79B3B212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015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E0AA-839A-4967-B7AE-843C8DA4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1907D-0A5D-468D-AA4B-97DA05A51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A98BD-25EA-404D-9200-06B4D6F38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61A0F-D666-49F7-A2AE-6DC891DE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9C6E4-8431-45EA-A5E1-3AB60024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5DEAF-4200-4E45-B468-4DAF5FE3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390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5609-6EBC-47D7-99C6-9B832D69B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89C99-4B1B-48EC-8C7A-BCE461734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59F96-6B9A-4E8E-820B-45272A633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C195B-E0A4-43A4-9D9A-1CE465E59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3D210-6191-4146-B277-16F0ED598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1FA9A-FEB6-4591-ADAD-ED2A3288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971A8-EC04-4AE4-8E0E-3D463AE9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55928-7656-4CB2-8185-B9D69C78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834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A9E3-A2FB-4C90-B999-54037BF6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2673C-53B4-4E21-BF3D-E2FDA32D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644B8-5A67-4DF9-966B-069E9C6D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FA804-B1D0-4FF6-BEC8-9582F866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84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72E87A-4BCC-4707-902C-ABB9121DE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B3494-B0F9-4AF6-8855-16A3D5DB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DE663-9636-4229-9CDD-852A8244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048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A932-B07F-4B7D-A63B-1183DF1B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89D8D-8B57-4197-8E63-02AF60453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798DB-F146-4912-A9D0-56D39667F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079FC-922C-4498-AE1C-98D3EDCF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23D2D-48AC-49D8-BC8B-F066CF43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2A1DF-4AEC-4FA9-99ED-73AED2F0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111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DED6-958E-4CEA-A29C-4D99E020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B7880-A115-411D-8208-B22BEE61A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AA9E4-BA4B-484B-8A50-E76BD9D10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806D1-3F32-4D92-A6AC-1E804C8A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872C2-EBF1-46F3-A05F-D126B8AD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7F36-0056-4AC4-ADCC-3177D0C4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290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FB934-8BF6-4EFE-B626-7838FA10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38724-F566-473A-9C41-FB9CB294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C03B1-743B-4BD0-B11C-D28144C0A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C2F9-0729-40B6-9A82-3C019155D69B}" type="datetimeFigureOut">
              <a:rPr lang="en-ID" smtClean="0"/>
              <a:t>29/01/2020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2B2BB-D116-4888-A97C-E31A643BC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DD542-84AE-4229-A0DF-9715B13FB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BDAC-6EF3-4B87-A165-29BFB6E2F1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585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A523-B216-414F-A26E-B5E8E4AB9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122C6-64F1-4077-92FD-F9079497C9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56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4C1A5-631F-4775-A877-1A4303C8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teknologi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telekomunikasi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B15005-2BE4-4F80-89E2-808E56E02E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04" t="19658" r="29548" b="1961"/>
          <a:stretch/>
        </p:blipFill>
        <p:spPr>
          <a:xfrm>
            <a:off x="4344189" y="1490494"/>
            <a:ext cx="4735817" cy="474502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8F51F1A-C538-45A4-A1AE-1315D8CC812D}"/>
              </a:ext>
            </a:extLst>
          </p:cNvPr>
          <p:cNvSpPr/>
          <p:nvPr/>
        </p:nvSpPr>
        <p:spPr>
          <a:xfrm>
            <a:off x="1399055" y="6658696"/>
            <a:ext cx="642025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231F20"/>
                </a:solidFill>
                <a:latin typeface="AGaramond-Regular"/>
              </a:rPr>
              <a:t>Introduction to telecommunications network engineering/</a:t>
            </a:r>
            <a:r>
              <a:rPr lang="en-US" sz="1000" dirty="0" err="1">
                <a:solidFill>
                  <a:srgbClr val="231F20"/>
                </a:solidFill>
                <a:latin typeface="AGaramond-Regular"/>
              </a:rPr>
              <a:t>Tarmo</a:t>
            </a:r>
            <a:r>
              <a:rPr lang="en-US" sz="1000" dirty="0">
                <a:solidFill>
                  <a:srgbClr val="231F20"/>
                </a:solidFill>
                <a:latin typeface="AGaramond-Regular"/>
              </a:rPr>
              <a:t> </a:t>
            </a:r>
            <a:r>
              <a:rPr lang="en-US" sz="1000" dirty="0" err="1">
                <a:solidFill>
                  <a:srgbClr val="231F20"/>
                </a:solidFill>
                <a:latin typeface="AGaramond-Regular"/>
              </a:rPr>
              <a:t>Anttalainen</a:t>
            </a:r>
            <a:r>
              <a:rPr lang="en-US" sz="1000" dirty="0">
                <a:solidFill>
                  <a:srgbClr val="231F20"/>
                </a:solidFill>
                <a:latin typeface="AGaramond-Regular"/>
              </a:rPr>
              <a:t>.—2nd ed. </a:t>
            </a:r>
            <a:r>
              <a:rPr lang="en-ID" sz="1000" b="1" dirty="0"/>
              <a:t>ARTECH HOUSE, INC.</a:t>
            </a:r>
            <a:endParaRPr lang="en-ID" sz="1000" dirty="0"/>
          </a:p>
        </p:txBody>
      </p:sp>
      <p:pic>
        <p:nvPicPr>
          <p:cNvPr id="2050" name="Picture 2" descr="Image result for telepon jadul">
            <a:extLst>
              <a:ext uri="{FF2B5EF4-FFF2-40B4-BE49-F238E27FC236}">
                <a16:creationId xmlns:a16="http://schemas.microsoft.com/office/drawing/2014/main" id="{4F4FAEEB-D6C2-48C9-BD76-CF41EC9AA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55"/>
          <a:stretch/>
        </p:blipFill>
        <p:spPr bwMode="auto">
          <a:xfrm>
            <a:off x="131989" y="1224418"/>
            <a:ext cx="188574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elex">
            <a:extLst>
              <a:ext uri="{FF2B5EF4-FFF2-40B4-BE49-F238E27FC236}">
                <a16:creationId xmlns:a16="http://schemas.microsoft.com/office/drawing/2014/main" id="{1E10859E-272F-4CE4-9572-9D35D783CB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4" t="8606" r="7157"/>
          <a:stretch/>
        </p:blipFill>
        <p:spPr bwMode="auto">
          <a:xfrm>
            <a:off x="2149726" y="1507548"/>
            <a:ext cx="2188724" cy="159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radio ralin jadul">
            <a:extLst>
              <a:ext uri="{FF2B5EF4-FFF2-40B4-BE49-F238E27FC236}">
                <a16:creationId xmlns:a16="http://schemas.microsoft.com/office/drawing/2014/main" id="{F84D102E-629D-4908-B230-FDD046EA83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r="11380"/>
          <a:stretch/>
        </p:blipFill>
        <p:spPr bwMode="auto">
          <a:xfrm>
            <a:off x="126458" y="4911970"/>
            <a:ext cx="225681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os jadul">
            <a:extLst>
              <a:ext uri="{FF2B5EF4-FFF2-40B4-BE49-F238E27FC236}">
                <a16:creationId xmlns:a16="http://schemas.microsoft.com/office/drawing/2014/main" id="{14FB4C11-4B92-49B9-A61F-3FAEB59D8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9" y="3354646"/>
            <a:ext cx="1915901" cy="12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telegraf">
            <a:extLst>
              <a:ext uri="{FF2B5EF4-FFF2-40B4-BE49-F238E27FC236}">
                <a16:creationId xmlns:a16="http://schemas.microsoft.com/office/drawing/2014/main" id="{A7487AA9-49F1-4632-965E-E40B3CD36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5850" r="9388"/>
          <a:stretch/>
        </p:blipFill>
        <p:spPr bwMode="auto">
          <a:xfrm>
            <a:off x="2334635" y="4940314"/>
            <a:ext cx="2188724" cy="170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koran jadul">
            <a:extLst>
              <a:ext uri="{FF2B5EF4-FFF2-40B4-BE49-F238E27FC236}">
                <a16:creationId xmlns:a16="http://schemas.microsoft.com/office/drawing/2014/main" id="{DC618772-CF10-4BA1-B1CC-4D3B3770E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726" y="3382991"/>
            <a:ext cx="1702117" cy="12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TV kuno">
            <a:extLst>
              <a:ext uri="{FF2B5EF4-FFF2-40B4-BE49-F238E27FC236}">
                <a16:creationId xmlns:a16="http://schemas.microsoft.com/office/drawing/2014/main" id="{F4A4BF85-BFC7-47A3-B013-C9FC9D371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323" y="5678493"/>
            <a:ext cx="1468029" cy="10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cable TV">
            <a:extLst>
              <a:ext uri="{FF2B5EF4-FFF2-40B4-BE49-F238E27FC236}">
                <a16:creationId xmlns:a16="http://schemas.microsoft.com/office/drawing/2014/main" id="{4234F418-DF09-41A6-8E91-53E6BE89F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365" y="5514998"/>
            <a:ext cx="2164269" cy="121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dedicated network">
            <a:extLst>
              <a:ext uri="{FF2B5EF4-FFF2-40B4-BE49-F238E27FC236}">
                <a16:creationId xmlns:a16="http://schemas.microsoft.com/office/drawing/2014/main" id="{2BB008F7-2708-4D0C-913D-AF3E8B5A6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617" y="3640583"/>
            <a:ext cx="2335490" cy="158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Image result for data network">
            <a:extLst>
              <a:ext uri="{FF2B5EF4-FFF2-40B4-BE49-F238E27FC236}">
                <a16:creationId xmlns:a16="http://schemas.microsoft.com/office/drawing/2014/main" id="{0893547F-8916-4994-81BF-776ABBA8AC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6" r="8729"/>
          <a:stretch/>
        </p:blipFill>
        <p:spPr bwMode="auto">
          <a:xfrm>
            <a:off x="9231583" y="2078296"/>
            <a:ext cx="2932523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Image result for mobile phone">
            <a:extLst>
              <a:ext uri="{FF2B5EF4-FFF2-40B4-BE49-F238E27FC236}">
                <a16:creationId xmlns:a16="http://schemas.microsoft.com/office/drawing/2014/main" id="{D9CE81FE-FFBA-44A9-899F-D525F676D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013644" y="-39521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Image result for mobile phone">
            <a:extLst>
              <a:ext uri="{FF2B5EF4-FFF2-40B4-BE49-F238E27FC236}">
                <a16:creationId xmlns:a16="http://schemas.microsoft.com/office/drawing/2014/main" id="{313D3FF9-C730-48CB-AEFC-1600D0652C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7" t="2835" r="23336"/>
          <a:stretch/>
        </p:blipFill>
        <p:spPr bwMode="auto">
          <a:xfrm rot="2692847">
            <a:off x="9887669" y="74877"/>
            <a:ext cx="629642" cy="115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23B7-62BE-4E8A-BB04-ABF196B5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2" descr="Image result for telegraf">
            <a:extLst>
              <a:ext uri="{FF2B5EF4-FFF2-40B4-BE49-F238E27FC236}">
                <a16:creationId xmlns:a16="http://schemas.microsoft.com/office/drawing/2014/main" id="{25724AD9-3029-408A-881E-A1B7F2BF9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532" y="-720620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4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7E6B7F-2229-454D-AFA3-91492B10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Perkembangan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sistem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telekomunikasi</a:t>
            </a:r>
            <a:r>
              <a:rPr lang="en-US" sz="3200" dirty="0">
                <a:solidFill>
                  <a:schemeClr val="bg1"/>
                </a:solidFill>
              </a:rPr>
              <a:t> dan </a:t>
            </a:r>
            <a:r>
              <a:rPr lang="en-US" sz="3200" dirty="0" err="1">
                <a:solidFill>
                  <a:schemeClr val="bg1"/>
                </a:solidFill>
              </a:rPr>
              <a:t>layanan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4A9C6C-CD4E-4E99-AAD8-7BBFD6C7D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37" t="16015" r="16223" b="7611"/>
          <a:stretch/>
        </p:blipFill>
        <p:spPr>
          <a:xfrm>
            <a:off x="1932760" y="1681124"/>
            <a:ext cx="8974989" cy="49229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72CAE6-4BA9-42C9-BB10-7AE3132BB14B}"/>
              </a:ext>
            </a:extLst>
          </p:cNvPr>
          <p:cNvSpPr/>
          <p:nvPr/>
        </p:nvSpPr>
        <p:spPr>
          <a:xfrm>
            <a:off x="0" y="6604084"/>
            <a:ext cx="642025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231F20"/>
                </a:solidFill>
                <a:latin typeface="AGaramond-Regular"/>
              </a:rPr>
              <a:t>Introduction to telecommunications network engineering/</a:t>
            </a:r>
            <a:r>
              <a:rPr lang="en-US" sz="1000" dirty="0" err="1">
                <a:solidFill>
                  <a:srgbClr val="231F20"/>
                </a:solidFill>
                <a:latin typeface="AGaramond-Regular"/>
              </a:rPr>
              <a:t>Tarmo</a:t>
            </a:r>
            <a:r>
              <a:rPr lang="en-US" sz="1000" dirty="0">
                <a:solidFill>
                  <a:srgbClr val="231F20"/>
                </a:solidFill>
                <a:latin typeface="AGaramond-Regular"/>
              </a:rPr>
              <a:t> </a:t>
            </a:r>
            <a:r>
              <a:rPr lang="en-US" sz="1000" dirty="0" err="1">
                <a:solidFill>
                  <a:srgbClr val="231F20"/>
                </a:solidFill>
                <a:latin typeface="AGaramond-Regular"/>
              </a:rPr>
              <a:t>Anttalainen</a:t>
            </a:r>
            <a:r>
              <a:rPr lang="en-US" sz="1000" dirty="0">
                <a:solidFill>
                  <a:srgbClr val="231F20"/>
                </a:solidFill>
                <a:latin typeface="AGaramond-Regular"/>
              </a:rPr>
              <a:t>.—2nd ed. </a:t>
            </a:r>
            <a:r>
              <a:rPr lang="en-ID" sz="1000" b="1" dirty="0"/>
              <a:t>ARTECH HOUSE, INC.</a:t>
            </a:r>
            <a:endParaRPr lang="en-ID" sz="1000" dirty="0"/>
          </a:p>
        </p:txBody>
      </p:sp>
    </p:spTree>
    <p:extLst>
      <p:ext uri="{BB962C8B-B14F-4D97-AF65-F5344CB8AC3E}">
        <p14:creationId xmlns:p14="http://schemas.microsoft.com/office/powerpoint/2010/main" val="246441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4CA1B4A-8DAA-41A8-9230-2B6329FC038C}">
  <we:reference id="f12c312d-282a-4734-8843-05915fdfef0b" version="4.3.3.0" store="EXCatalog" storeType="EXCatalog"/>
  <we:alternateReferences>
    <we:reference id="WA104178141" version="4.3.3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AGaramond-Regular</vt:lpstr>
      <vt:lpstr>Arial</vt:lpstr>
      <vt:lpstr>Calibri</vt:lpstr>
      <vt:lpstr>Calibri Light</vt:lpstr>
      <vt:lpstr>Office Theme</vt:lpstr>
      <vt:lpstr>Informasi </vt:lpstr>
      <vt:lpstr>Diagram teknologi telekomunikasi</vt:lpstr>
      <vt:lpstr>PowerPoint Presentation</vt:lpstr>
      <vt:lpstr>Perkembangan sistem telekomunikasi dan layanan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</dc:title>
  <dc:creator>ERNA SRI SUGESTI</dc:creator>
  <cp:lastModifiedBy>ERNA SRI SUGESTI</cp:lastModifiedBy>
  <cp:revision>9</cp:revision>
  <dcterms:created xsi:type="dcterms:W3CDTF">2020-01-27T18:46:39Z</dcterms:created>
  <dcterms:modified xsi:type="dcterms:W3CDTF">2020-01-29T22:36:06Z</dcterms:modified>
</cp:coreProperties>
</file>