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4186E-6AD6-4003-9EAE-05F00EA87D18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ID"/>
        </a:p>
      </dgm:t>
    </dgm:pt>
    <dgm:pt modelId="{7754DAF9-6DF0-41EA-A9E0-5273909DA9B0}">
      <dgm:prSet phldrT="[Text]" custT="1"/>
      <dgm:spPr/>
      <dgm:t>
        <a:bodyPr/>
        <a:lstStyle/>
        <a:p>
          <a:r>
            <a:rPr lang="en-US" sz="1200" dirty="0"/>
            <a:t>Requirement of good Learners</a:t>
          </a:r>
          <a:endParaRPr lang="en-ID" sz="1200" dirty="0"/>
        </a:p>
      </dgm:t>
    </dgm:pt>
    <dgm:pt modelId="{62179181-CA7E-4A0C-8328-63E9897697A1}" type="parTrans" cxnId="{B3E7E3DA-B5AC-4444-A17D-574C2633C18A}">
      <dgm:prSet/>
      <dgm:spPr/>
      <dgm:t>
        <a:bodyPr/>
        <a:lstStyle/>
        <a:p>
          <a:endParaRPr lang="en-ID" sz="2400"/>
        </a:p>
      </dgm:t>
    </dgm:pt>
    <dgm:pt modelId="{42862F35-1DB7-45DB-B82F-6994F2B540E7}" type="sibTrans" cxnId="{B3E7E3DA-B5AC-4444-A17D-574C2633C18A}">
      <dgm:prSet/>
      <dgm:spPr/>
      <dgm:t>
        <a:bodyPr/>
        <a:lstStyle/>
        <a:p>
          <a:endParaRPr lang="en-ID" sz="2400"/>
        </a:p>
      </dgm:t>
    </dgm:pt>
    <dgm:pt modelId="{11D5E662-51A7-49FB-889A-078BC5B58565}">
      <dgm:prSet phldrT="[Text]" custT="1"/>
      <dgm:spPr/>
      <dgm:t>
        <a:bodyPr/>
        <a:lstStyle/>
        <a:p>
          <a:r>
            <a:rPr lang="en-US" sz="1600" dirty="0"/>
            <a:t>Be Intelligent</a:t>
          </a:r>
          <a:endParaRPr lang="en-ID" sz="1600" dirty="0"/>
        </a:p>
      </dgm:t>
    </dgm:pt>
    <dgm:pt modelId="{79C25E3D-9EB2-47EC-A78C-0C72B91E7EC3}" type="parTrans" cxnId="{D50689F4-45B2-4C79-8C33-C713BF0EF596}">
      <dgm:prSet custT="1"/>
      <dgm:spPr/>
      <dgm:t>
        <a:bodyPr/>
        <a:lstStyle/>
        <a:p>
          <a:endParaRPr lang="en-ID" sz="1400"/>
        </a:p>
      </dgm:t>
    </dgm:pt>
    <dgm:pt modelId="{82D3CC70-77C5-409B-838B-C3E72ABFA556}" type="sibTrans" cxnId="{D50689F4-45B2-4C79-8C33-C713BF0EF596}">
      <dgm:prSet/>
      <dgm:spPr/>
      <dgm:t>
        <a:bodyPr/>
        <a:lstStyle/>
        <a:p>
          <a:endParaRPr lang="en-ID" sz="2400"/>
        </a:p>
      </dgm:t>
    </dgm:pt>
    <dgm:pt modelId="{D10242D7-93E9-4119-A0E8-38EC5EFAD2FB}">
      <dgm:prSet phldrT="[Text]" custT="1"/>
      <dgm:spPr/>
      <dgm:t>
        <a:bodyPr/>
        <a:lstStyle/>
        <a:p>
          <a:r>
            <a:rPr lang="en-US" sz="1600" dirty="0"/>
            <a:t>Be Serious</a:t>
          </a:r>
          <a:endParaRPr lang="en-ID" sz="1600" dirty="0"/>
        </a:p>
      </dgm:t>
    </dgm:pt>
    <dgm:pt modelId="{A2B7F300-A1DD-49B0-806F-0198964D0023}" type="parTrans" cxnId="{290D61F9-628A-46DD-B1A2-119DFEFEBCD6}">
      <dgm:prSet custT="1"/>
      <dgm:spPr/>
      <dgm:t>
        <a:bodyPr/>
        <a:lstStyle/>
        <a:p>
          <a:endParaRPr lang="en-ID" sz="1400"/>
        </a:p>
      </dgm:t>
    </dgm:pt>
    <dgm:pt modelId="{AA6D66FF-ED37-4EF1-B251-6D98C837ABDC}" type="sibTrans" cxnId="{290D61F9-628A-46DD-B1A2-119DFEFEBCD6}">
      <dgm:prSet/>
      <dgm:spPr/>
      <dgm:t>
        <a:bodyPr/>
        <a:lstStyle/>
        <a:p>
          <a:endParaRPr lang="en-ID" sz="2400"/>
        </a:p>
      </dgm:t>
    </dgm:pt>
    <dgm:pt modelId="{B0CD485E-23BE-4B9C-B8CA-EAA94FDA7CCB}">
      <dgm:prSet phldrT="[Text]" custT="1"/>
      <dgm:spPr/>
      <dgm:t>
        <a:bodyPr/>
        <a:lstStyle/>
        <a:p>
          <a:r>
            <a:rPr lang="en-US" sz="1600" dirty="0"/>
            <a:t>Be Patient</a:t>
          </a:r>
          <a:endParaRPr lang="en-ID" sz="1600" dirty="0"/>
        </a:p>
      </dgm:t>
    </dgm:pt>
    <dgm:pt modelId="{2487BE33-EBB6-4553-A994-987C38C8DD66}" type="parTrans" cxnId="{AF4C8079-1A70-46F7-8AFF-3706DFCECE69}">
      <dgm:prSet custT="1"/>
      <dgm:spPr/>
      <dgm:t>
        <a:bodyPr/>
        <a:lstStyle/>
        <a:p>
          <a:endParaRPr lang="en-ID" sz="1400"/>
        </a:p>
      </dgm:t>
    </dgm:pt>
    <dgm:pt modelId="{EAD7B926-9068-4E56-AC99-2710D75DC95D}" type="sibTrans" cxnId="{AF4C8079-1A70-46F7-8AFF-3706DFCECE69}">
      <dgm:prSet/>
      <dgm:spPr/>
      <dgm:t>
        <a:bodyPr/>
        <a:lstStyle/>
        <a:p>
          <a:endParaRPr lang="en-ID" sz="2400"/>
        </a:p>
      </dgm:t>
    </dgm:pt>
    <dgm:pt modelId="{DEA6C34F-3258-42C8-AD4C-9E5304D2CDAC}">
      <dgm:prSet phldrT="[Text]" custT="1"/>
      <dgm:spPr/>
      <dgm:t>
        <a:bodyPr/>
        <a:lstStyle/>
        <a:p>
          <a:r>
            <a:rPr lang="en-US" sz="1600" dirty="0"/>
            <a:t>Costly</a:t>
          </a:r>
          <a:endParaRPr lang="en-ID" sz="1600" dirty="0"/>
        </a:p>
      </dgm:t>
    </dgm:pt>
    <dgm:pt modelId="{C0C26442-8D92-42DD-A2D6-AF259C44EB87}" type="parTrans" cxnId="{014A80C5-A359-4DD6-BD61-63F47B78E56C}">
      <dgm:prSet custT="1"/>
      <dgm:spPr/>
      <dgm:t>
        <a:bodyPr/>
        <a:lstStyle/>
        <a:p>
          <a:endParaRPr lang="en-ID" sz="1400"/>
        </a:p>
      </dgm:t>
    </dgm:pt>
    <dgm:pt modelId="{07E2D432-C395-4455-B4D5-8A40DFA39BBF}" type="sibTrans" cxnId="{014A80C5-A359-4DD6-BD61-63F47B78E56C}">
      <dgm:prSet/>
      <dgm:spPr/>
      <dgm:t>
        <a:bodyPr/>
        <a:lstStyle/>
        <a:p>
          <a:endParaRPr lang="en-ID" sz="2400"/>
        </a:p>
      </dgm:t>
    </dgm:pt>
    <dgm:pt modelId="{EA784051-3033-4E3A-B674-909B3F8D0F3B}">
      <dgm:prSet phldrT="[Text]" custT="1"/>
      <dgm:spPr/>
      <dgm:t>
        <a:bodyPr/>
        <a:lstStyle/>
        <a:p>
          <a:r>
            <a:rPr lang="en-US" sz="1600" dirty="0"/>
            <a:t>Obey to the teacher</a:t>
          </a:r>
          <a:endParaRPr lang="en-ID" sz="1600" dirty="0"/>
        </a:p>
      </dgm:t>
    </dgm:pt>
    <dgm:pt modelId="{1AAAC424-68A2-46D1-9C35-3996B8DC10A8}" type="parTrans" cxnId="{28A7A115-C10F-4024-89FB-D0C6E106A6D7}">
      <dgm:prSet custT="1"/>
      <dgm:spPr/>
      <dgm:t>
        <a:bodyPr/>
        <a:lstStyle/>
        <a:p>
          <a:endParaRPr lang="en-ID" sz="1400"/>
        </a:p>
      </dgm:t>
    </dgm:pt>
    <dgm:pt modelId="{E3D82198-FF82-4E61-9FA0-79A65E1109A6}" type="sibTrans" cxnId="{28A7A115-C10F-4024-89FB-D0C6E106A6D7}">
      <dgm:prSet/>
      <dgm:spPr/>
      <dgm:t>
        <a:bodyPr/>
        <a:lstStyle/>
        <a:p>
          <a:endParaRPr lang="en-ID" sz="2400"/>
        </a:p>
      </dgm:t>
    </dgm:pt>
    <dgm:pt modelId="{22FF0EAB-F798-424F-AAEF-670F279B5212}">
      <dgm:prSet phldrT="[Text]" custT="1"/>
      <dgm:spPr/>
      <dgm:t>
        <a:bodyPr/>
        <a:lstStyle/>
        <a:p>
          <a:r>
            <a:rPr lang="en-US" sz="1600" dirty="0"/>
            <a:t>Take a long time</a:t>
          </a:r>
          <a:endParaRPr lang="en-ID" sz="1600" dirty="0"/>
        </a:p>
      </dgm:t>
    </dgm:pt>
    <dgm:pt modelId="{E26654A0-7AE4-4D0F-B8A4-7F3D92612917}" type="parTrans" cxnId="{F4E027EF-40D8-45D5-86CA-4FDCA572E1AF}">
      <dgm:prSet custT="1"/>
      <dgm:spPr/>
      <dgm:t>
        <a:bodyPr/>
        <a:lstStyle/>
        <a:p>
          <a:endParaRPr lang="en-ID" sz="1400"/>
        </a:p>
      </dgm:t>
    </dgm:pt>
    <dgm:pt modelId="{EF615E6D-A23E-4155-8ABB-0EE852F9B3C3}" type="sibTrans" cxnId="{F4E027EF-40D8-45D5-86CA-4FDCA572E1AF}">
      <dgm:prSet/>
      <dgm:spPr/>
      <dgm:t>
        <a:bodyPr/>
        <a:lstStyle/>
        <a:p>
          <a:endParaRPr lang="en-ID" sz="2400"/>
        </a:p>
      </dgm:t>
    </dgm:pt>
    <dgm:pt modelId="{C1AC4E67-9DC4-48BA-8ABE-DC734B7D0E88}">
      <dgm:prSet phldrT="[Text]"/>
      <dgm:spPr/>
      <dgm:t>
        <a:bodyPr/>
        <a:lstStyle/>
        <a:p>
          <a:endParaRPr lang="en-ID" sz="2400" dirty="0"/>
        </a:p>
      </dgm:t>
    </dgm:pt>
    <dgm:pt modelId="{B75EE72B-2FC8-4D37-B343-12E979E711E0}" type="parTrans" cxnId="{DE747836-0997-489C-8D81-584361188C37}">
      <dgm:prSet/>
      <dgm:spPr/>
      <dgm:t>
        <a:bodyPr/>
        <a:lstStyle/>
        <a:p>
          <a:endParaRPr lang="en-ID" sz="2400"/>
        </a:p>
      </dgm:t>
    </dgm:pt>
    <dgm:pt modelId="{1EAB2BCF-FD5E-471A-9168-3272A119304C}" type="sibTrans" cxnId="{DE747836-0997-489C-8D81-584361188C37}">
      <dgm:prSet/>
      <dgm:spPr/>
      <dgm:t>
        <a:bodyPr/>
        <a:lstStyle/>
        <a:p>
          <a:endParaRPr lang="en-ID" sz="2400"/>
        </a:p>
      </dgm:t>
    </dgm:pt>
    <dgm:pt modelId="{E3401BAC-07D2-4872-90D1-8ABCC3939907}" type="pres">
      <dgm:prSet presAssocID="{8714186E-6AD6-4003-9EAE-05F00EA87D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1E59FA-FCA1-4824-9BB4-18B6CEF60597}" type="pres">
      <dgm:prSet presAssocID="{7754DAF9-6DF0-41EA-A9E0-5273909DA9B0}" presName="centerShape" presStyleLbl="node0" presStyleIdx="0" presStyleCnt="1"/>
      <dgm:spPr/>
    </dgm:pt>
    <dgm:pt modelId="{E5EE6CF5-73C4-49E0-BEBC-CED9159015AA}" type="pres">
      <dgm:prSet presAssocID="{79C25E3D-9EB2-47EC-A78C-0C72B91E7EC3}" presName="parTrans" presStyleLbl="sibTrans2D1" presStyleIdx="0" presStyleCnt="6"/>
      <dgm:spPr/>
    </dgm:pt>
    <dgm:pt modelId="{0DBFDAC7-2995-4621-8970-10694322BE45}" type="pres">
      <dgm:prSet presAssocID="{79C25E3D-9EB2-47EC-A78C-0C72B91E7EC3}" presName="connectorText" presStyleLbl="sibTrans2D1" presStyleIdx="0" presStyleCnt="6"/>
      <dgm:spPr/>
    </dgm:pt>
    <dgm:pt modelId="{7D36149B-4F8D-462A-B882-6C2C0F50A1D8}" type="pres">
      <dgm:prSet presAssocID="{11D5E662-51A7-49FB-889A-078BC5B58565}" presName="node" presStyleLbl="node1" presStyleIdx="0" presStyleCnt="6">
        <dgm:presLayoutVars>
          <dgm:bulletEnabled val="1"/>
        </dgm:presLayoutVars>
      </dgm:prSet>
      <dgm:spPr/>
    </dgm:pt>
    <dgm:pt modelId="{AD908D2D-DF93-4D19-8DFA-BE15CB2D9B5B}" type="pres">
      <dgm:prSet presAssocID="{A2B7F300-A1DD-49B0-806F-0198964D0023}" presName="parTrans" presStyleLbl="sibTrans2D1" presStyleIdx="1" presStyleCnt="6"/>
      <dgm:spPr/>
    </dgm:pt>
    <dgm:pt modelId="{76BB08A7-AFB6-463D-90FA-434CB3976E59}" type="pres">
      <dgm:prSet presAssocID="{A2B7F300-A1DD-49B0-806F-0198964D0023}" presName="connectorText" presStyleLbl="sibTrans2D1" presStyleIdx="1" presStyleCnt="6"/>
      <dgm:spPr/>
    </dgm:pt>
    <dgm:pt modelId="{6C50B003-A4B9-474D-BE89-39DC0F0C5246}" type="pres">
      <dgm:prSet presAssocID="{D10242D7-93E9-4119-A0E8-38EC5EFAD2FB}" presName="node" presStyleLbl="node1" presStyleIdx="1" presStyleCnt="6">
        <dgm:presLayoutVars>
          <dgm:bulletEnabled val="1"/>
        </dgm:presLayoutVars>
      </dgm:prSet>
      <dgm:spPr/>
    </dgm:pt>
    <dgm:pt modelId="{10CE5F93-DF58-4067-9F9C-61DF0C021821}" type="pres">
      <dgm:prSet presAssocID="{2487BE33-EBB6-4553-A994-987C38C8DD66}" presName="parTrans" presStyleLbl="sibTrans2D1" presStyleIdx="2" presStyleCnt="6"/>
      <dgm:spPr/>
    </dgm:pt>
    <dgm:pt modelId="{0A5D1A97-0A5C-4508-AC67-4DA6CF9448AD}" type="pres">
      <dgm:prSet presAssocID="{2487BE33-EBB6-4553-A994-987C38C8DD66}" presName="connectorText" presStyleLbl="sibTrans2D1" presStyleIdx="2" presStyleCnt="6"/>
      <dgm:spPr/>
    </dgm:pt>
    <dgm:pt modelId="{72A937FE-99CF-44C5-B28E-74063680C875}" type="pres">
      <dgm:prSet presAssocID="{B0CD485E-23BE-4B9C-B8CA-EAA94FDA7CCB}" presName="node" presStyleLbl="node1" presStyleIdx="2" presStyleCnt="6">
        <dgm:presLayoutVars>
          <dgm:bulletEnabled val="1"/>
        </dgm:presLayoutVars>
      </dgm:prSet>
      <dgm:spPr/>
    </dgm:pt>
    <dgm:pt modelId="{977B1BD5-8203-4717-AAD4-320578A1C2EE}" type="pres">
      <dgm:prSet presAssocID="{C0C26442-8D92-42DD-A2D6-AF259C44EB87}" presName="parTrans" presStyleLbl="sibTrans2D1" presStyleIdx="3" presStyleCnt="6"/>
      <dgm:spPr/>
    </dgm:pt>
    <dgm:pt modelId="{6B9DF5C8-4977-4125-A77A-3177F341A56C}" type="pres">
      <dgm:prSet presAssocID="{C0C26442-8D92-42DD-A2D6-AF259C44EB87}" presName="connectorText" presStyleLbl="sibTrans2D1" presStyleIdx="3" presStyleCnt="6"/>
      <dgm:spPr/>
    </dgm:pt>
    <dgm:pt modelId="{20403AF3-3A5D-44EE-8788-EF0933D95A9B}" type="pres">
      <dgm:prSet presAssocID="{DEA6C34F-3258-42C8-AD4C-9E5304D2CDAC}" presName="node" presStyleLbl="node1" presStyleIdx="3" presStyleCnt="6">
        <dgm:presLayoutVars>
          <dgm:bulletEnabled val="1"/>
        </dgm:presLayoutVars>
      </dgm:prSet>
      <dgm:spPr/>
    </dgm:pt>
    <dgm:pt modelId="{E4C72F9B-CC9A-41BE-B59F-446297C0F051}" type="pres">
      <dgm:prSet presAssocID="{1AAAC424-68A2-46D1-9C35-3996B8DC10A8}" presName="parTrans" presStyleLbl="sibTrans2D1" presStyleIdx="4" presStyleCnt="6"/>
      <dgm:spPr/>
    </dgm:pt>
    <dgm:pt modelId="{DE8787D3-19FE-4DB2-9789-E30E501091E5}" type="pres">
      <dgm:prSet presAssocID="{1AAAC424-68A2-46D1-9C35-3996B8DC10A8}" presName="connectorText" presStyleLbl="sibTrans2D1" presStyleIdx="4" presStyleCnt="6"/>
      <dgm:spPr/>
    </dgm:pt>
    <dgm:pt modelId="{50AD53A9-2DDF-427F-A170-F594B5BC8762}" type="pres">
      <dgm:prSet presAssocID="{EA784051-3033-4E3A-B674-909B3F8D0F3B}" presName="node" presStyleLbl="node1" presStyleIdx="4" presStyleCnt="6">
        <dgm:presLayoutVars>
          <dgm:bulletEnabled val="1"/>
        </dgm:presLayoutVars>
      </dgm:prSet>
      <dgm:spPr/>
    </dgm:pt>
    <dgm:pt modelId="{FDB753C0-DFE3-4FD6-AE62-AE3D9397DF35}" type="pres">
      <dgm:prSet presAssocID="{E26654A0-7AE4-4D0F-B8A4-7F3D92612917}" presName="parTrans" presStyleLbl="sibTrans2D1" presStyleIdx="5" presStyleCnt="6"/>
      <dgm:spPr/>
    </dgm:pt>
    <dgm:pt modelId="{89127884-1D8D-4040-8950-DAE48E9365B1}" type="pres">
      <dgm:prSet presAssocID="{E26654A0-7AE4-4D0F-B8A4-7F3D92612917}" presName="connectorText" presStyleLbl="sibTrans2D1" presStyleIdx="5" presStyleCnt="6"/>
      <dgm:spPr/>
    </dgm:pt>
    <dgm:pt modelId="{D6652B40-7BCA-41B2-971D-19641D0CF679}" type="pres">
      <dgm:prSet presAssocID="{22FF0EAB-F798-424F-AAEF-670F279B5212}" presName="node" presStyleLbl="node1" presStyleIdx="5" presStyleCnt="6">
        <dgm:presLayoutVars>
          <dgm:bulletEnabled val="1"/>
        </dgm:presLayoutVars>
      </dgm:prSet>
      <dgm:spPr/>
    </dgm:pt>
  </dgm:ptLst>
  <dgm:cxnLst>
    <dgm:cxn modelId="{28A7A115-C10F-4024-89FB-D0C6E106A6D7}" srcId="{7754DAF9-6DF0-41EA-A9E0-5273909DA9B0}" destId="{EA784051-3033-4E3A-B674-909B3F8D0F3B}" srcOrd="4" destOrd="0" parTransId="{1AAAC424-68A2-46D1-9C35-3996B8DC10A8}" sibTransId="{E3D82198-FF82-4E61-9FA0-79A65E1109A6}"/>
    <dgm:cxn modelId="{25411217-3721-4BE1-BD41-AD0B59169888}" type="presOf" srcId="{7754DAF9-6DF0-41EA-A9E0-5273909DA9B0}" destId="{BC1E59FA-FCA1-4824-9BB4-18B6CEF60597}" srcOrd="0" destOrd="0" presId="urn:microsoft.com/office/officeart/2005/8/layout/radial5"/>
    <dgm:cxn modelId="{2AFC6F1A-BD5E-470B-9097-B8BFFAFCDEB4}" type="presOf" srcId="{2487BE33-EBB6-4553-A994-987C38C8DD66}" destId="{0A5D1A97-0A5C-4508-AC67-4DA6CF9448AD}" srcOrd="1" destOrd="0" presId="urn:microsoft.com/office/officeart/2005/8/layout/radial5"/>
    <dgm:cxn modelId="{FD548931-9B7C-43B0-8EEA-B98725CC2578}" type="presOf" srcId="{EA784051-3033-4E3A-B674-909B3F8D0F3B}" destId="{50AD53A9-2DDF-427F-A170-F594B5BC8762}" srcOrd="0" destOrd="0" presId="urn:microsoft.com/office/officeart/2005/8/layout/radial5"/>
    <dgm:cxn modelId="{DE747836-0997-489C-8D81-584361188C37}" srcId="{8714186E-6AD6-4003-9EAE-05F00EA87D18}" destId="{C1AC4E67-9DC4-48BA-8ABE-DC734B7D0E88}" srcOrd="1" destOrd="0" parTransId="{B75EE72B-2FC8-4D37-B343-12E979E711E0}" sibTransId="{1EAB2BCF-FD5E-471A-9168-3272A119304C}"/>
    <dgm:cxn modelId="{C1375038-CF63-4F7E-B429-60F890122380}" type="presOf" srcId="{22FF0EAB-F798-424F-AAEF-670F279B5212}" destId="{D6652B40-7BCA-41B2-971D-19641D0CF679}" srcOrd="0" destOrd="0" presId="urn:microsoft.com/office/officeart/2005/8/layout/radial5"/>
    <dgm:cxn modelId="{DF98E739-43B7-4604-9AAE-9A287CCBD9FB}" type="presOf" srcId="{79C25E3D-9EB2-47EC-A78C-0C72B91E7EC3}" destId="{0DBFDAC7-2995-4621-8970-10694322BE45}" srcOrd="1" destOrd="0" presId="urn:microsoft.com/office/officeart/2005/8/layout/radial5"/>
    <dgm:cxn modelId="{857D706C-EE8A-4CC2-B6CE-E0EE29427A48}" type="presOf" srcId="{1AAAC424-68A2-46D1-9C35-3996B8DC10A8}" destId="{DE8787D3-19FE-4DB2-9789-E30E501091E5}" srcOrd="1" destOrd="0" presId="urn:microsoft.com/office/officeart/2005/8/layout/radial5"/>
    <dgm:cxn modelId="{89E5534C-D4E1-4AF3-BA09-A755E98557C3}" type="presOf" srcId="{79C25E3D-9EB2-47EC-A78C-0C72B91E7EC3}" destId="{E5EE6CF5-73C4-49E0-BEBC-CED9159015AA}" srcOrd="0" destOrd="0" presId="urn:microsoft.com/office/officeart/2005/8/layout/radial5"/>
    <dgm:cxn modelId="{8672E44E-EB1F-4FFB-8618-E1C4315BC2B1}" type="presOf" srcId="{E26654A0-7AE4-4D0F-B8A4-7F3D92612917}" destId="{89127884-1D8D-4040-8950-DAE48E9365B1}" srcOrd="1" destOrd="0" presId="urn:microsoft.com/office/officeart/2005/8/layout/radial5"/>
    <dgm:cxn modelId="{EC74EC53-A626-4E4D-AD0E-5303E546446F}" type="presOf" srcId="{D10242D7-93E9-4119-A0E8-38EC5EFAD2FB}" destId="{6C50B003-A4B9-474D-BE89-39DC0F0C5246}" srcOrd="0" destOrd="0" presId="urn:microsoft.com/office/officeart/2005/8/layout/radial5"/>
    <dgm:cxn modelId="{82624E77-DDBC-40CE-9AE7-D78F4ED0D2BD}" type="presOf" srcId="{B0CD485E-23BE-4B9C-B8CA-EAA94FDA7CCB}" destId="{72A937FE-99CF-44C5-B28E-74063680C875}" srcOrd="0" destOrd="0" presId="urn:microsoft.com/office/officeart/2005/8/layout/radial5"/>
    <dgm:cxn modelId="{EB8E6379-F9F7-45A5-A201-70EC9AE61AC4}" type="presOf" srcId="{1AAAC424-68A2-46D1-9C35-3996B8DC10A8}" destId="{E4C72F9B-CC9A-41BE-B59F-446297C0F051}" srcOrd="0" destOrd="0" presId="urn:microsoft.com/office/officeart/2005/8/layout/radial5"/>
    <dgm:cxn modelId="{AF4C8079-1A70-46F7-8AFF-3706DFCECE69}" srcId="{7754DAF9-6DF0-41EA-A9E0-5273909DA9B0}" destId="{B0CD485E-23BE-4B9C-B8CA-EAA94FDA7CCB}" srcOrd="2" destOrd="0" parTransId="{2487BE33-EBB6-4553-A994-987C38C8DD66}" sibTransId="{EAD7B926-9068-4E56-AC99-2710D75DC95D}"/>
    <dgm:cxn modelId="{DDFB5A7A-428C-4742-B10B-2745BB0A45FA}" type="presOf" srcId="{11D5E662-51A7-49FB-889A-078BC5B58565}" destId="{7D36149B-4F8D-462A-B882-6C2C0F50A1D8}" srcOrd="0" destOrd="0" presId="urn:microsoft.com/office/officeart/2005/8/layout/radial5"/>
    <dgm:cxn modelId="{A2B37D5A-DCFD-4A69-9106-85160325E791}" type="presOf" srcId="{A2B7F300-A1DD-49B0-806F-0198964D0023}" destId="{AD908D2D-DF93-4D19-8DFA-BE15CB2D9B5B}" srcOrd="0" destOrd="0" presId="urn:microsoft.com/office/officeart/2005/8/layout/radial5"/>
    <dgm:cxn modelId="{A1ACBE91-086C-4D0D-97AD-BD161354B916}" type="presOf" srcId="{C0C26442-8D92-42DD-A2D6-AF259C44EB87}" destId="{977B1BD5-8203-4717-AAD4-320578A1C2EE}" srcOrd="0" destOrd="0" presId="urn:microsoft.com/office/officeart/2005/8/layout/radial5"/>
    <dgm:cxn modelId="{6B72E9A4-7532-4C6A-9756-815ACDF13BFE}" type="presOf" srcId="{2487BE33-EBB6-4553-A994-987C38C8DD66}" destId="{10CE5F93-DF58-4067-9F9C-61DF0C021821}" srcOrd="0" destOrd="0" presId="urn:microsoft.com/office/officeart/2005/8/layout/radial5"/>
    <dgm:cxn modelId="{8B0D1CA6-FEA3-45C0-9067-D11302006638}" type="presOf" srcId="{E26654A0-7AE4-4D0F-B8A4-7F3D92612917}" destId="{FDB753C0-DFE3-4FD6-AE62-AE3D9397DF35}" srcOrd="0" destOrd="0" presId="urn:microsoft.com/office/officeart/2005/8/layout/radial5"/>
    <dgm:cxn modelId="{77B5FFBF-0659-4127-91D4-61CF8C5AD50E}" type="presOf" srcId="{C0C26442-8D92-42DD-A2D6-AF259C44EB87}" destId="{6B9DF5C8-4977-4125-A77A-3177F341A56C}" srcOrd="1" destOrd="0" presId="urn:microsoft.com/office/officeart/2005/8/layout/radial5"/>
    <dgm:cxn modelId="{014A80C5-A359-4DD6-BD61-63F47B78E56C}" srcId="{7754DAF9-6DF0-41EA-A9E0-5273909DA9B0}" destId="{DEA6C34F-3258-42C8-AD4C-9E5304D2CDAC}" srcOrd="3" destOrd="0" parTransId="{C0C26442-8D92-42DD-A2D6-AF259C44EB87}" sibTransId="{07E2D432-C395-4455-B4D5-8A40DFA39BBF}"/>
    <dgm:cxn modelId="{FEED07CF-2C76-4945-A141-F611AFD2427A}" type="presOf" srcId="{A2B7F300-A1DD-49B0-806F-0198964D0023}" destId="{76BB08A7-AFB6-463D-90FA-434CB3976E59}" srcOrd="1" destOrd="0" presId="urn:microsoft.com/office/officeart/2005/8/layout/radial5"/>
    <dgm:cxn modelId="{B3E7E3DA-B5AC-4444-A17D-574C2633C18A}" srcId="{8714186E-6AD6-4003-9EAE-05F00EA87D18}" destId="{7754DAF9-6DF0-41EA-A9E0-5273909DA9B0}" srcOrd="0" destOrd="0" parTransId="{62179181-CA7E-4A0C-8328-63E9897697A1}" sibTransId="{42862F35-1DB7-45DB-B82F-6994F2B540E7}"/>
    <dgm:cxn modelId="{AB22EFDC-301A-4B1A-A07A-0801B36C3EAF}" type="presOf" srcId="{DEA6C34F-3258-42C8-AD4C-9E5304D2CDAC}" destId="{20403AF3-3A5D-44EE-8788-EF0933D95A9B}" srcOrd="0" destOrd="0" presId="urn:microsoft.com/office/officeart/2005/8/layout/radial5"/>
    <dgm:cxn modelId="{F4E027EF-40D8-45D5-86CA-4FDCA572E1AF}" srcId="{7754DAF9-6DF0-41EA-A9E0-5273909DA9B0}" destId="{22FF0EAB-F798-424F-AAEF-670F279B5212}" srcOrd="5" destOrd="0" parTransId="{E26654A0-7AE4-4D0F-B8A4-7F3D92612917}" sibTransId="{EF615E6D-A23E-4155-8ABB-0EE852F9B3C3}"/>
    <dgm:cxn modelId="{312F56F1-84DA-432B-A562-7D37224D611E}" type="presOf" srcId="{8714186E-6AD6-4003-9EAE-05F00EA87D18}" destId="{E3401BAC-07D2-4872-90D1-8ABCC3939907}" srcOrd="0" destOrd="0" presId="urn:microsoft.com/office/officeart/2005/8/layout/radial5"/>
    <dgm:cxn modelId="{D50689F4-45B2-4C79-8C33-C713BF0EF596}" srcId="{7754DAF9-6DF0-41EA-A9E0-5273909DA9B0}" destId="{11D5E662-51A7-49FB-889A-078BC5B58565}" srcOrd="0" destOrd="0" parTransId="{79C25E3D-9EB2-47EC-A78C-0C72B91E7EC3}" sibTransId="{82D3CC70-77C5-409B-838B-C3E72ABFA556}"/>
    <dgm:cxn modelId="{290D61F9-628A-46DD-B1A2-119DFEFEBCD6}" srcId="{7754DAF9-6DF0-41EA-A9E0-5273909DA9B0}" destId="{D10242D7-93E9-4119-A0E8-38EC5EFAD2FB}" srcOrd="1" destOrd="0" parTransId="{A2B7F300-A1DD-49B0-806F-0198964D0023}" sibTransId="{AA6D66FF-ED37-4EF1-B251-6D98C837ABDC}"/>
    <dgm:cxn modelId="{6DA574D9-62B0-4C85-BF32-BC1104F6B8CC}" type="presParOf" srcId="{E3401BAC-07D2-4872-90D1-8ABCC3939907}" destId="{BC1E59FA-FCA1-4824-9BB4-18B6CEF60597}" srcOrd="0" destOrd="0" presId="urn:microsoft.com/office/officeart/2005/8/layout/radial5"/>
    <dgm:cxn modelId="{AA25EEE6-D5F0-4339-A043-AB1F007C3E93}" type="presParOf" srcId="{E3401BAC-07D2-4872-90D1-8ABCC3939907}" destId="{E5EE6CF5-73C4-49E0-BEBC-CED9159015AA}" srcOrd="1" destOrd="0" presId="urn:microsoft.com/office/officeart/2005/8/layout/radial5"/>
    <dgm:cxn modelId="{58DEDD90-423E-4FC8-B0D8-172510B93B2A}" type="presParOf" srcId="{E5EE6CF5-73C4-49E0-BEBC-CED9159015AA}" destId="{0DBFDAC7-2995-4621-8970-10694322BE45}" srcOrd="0" destOrd="0" presId="urn:microsoft.com/office/officeart/2005/8/layout/radial5"/>
    <dgm:cxn modelId="{A14368BC-81CE-4EC7-A479-CD5EFB61A9E0}" type="presParOf" srcId="{E3401BAC-07D2-4872-90D1-8ABCC3939907}" destId="{7D36149B-4F8D-462A-B882-6C2C0F50A1D8}" srcOrd="2" destOrd="0" presId="urn:microsoft.com/office/officeart/2005/8/layout/radial5"/>
    <dgm:cxn modelId="{6F8A0266-79F9-4414-BF43-19D628E44B2A}" type="presParOf" srcId="{E3401BAC-07D2-4872-90D1-8ABCC3939907}" destId="{AD908D2D-DF93-4D19-8DFA-BE15CB2D9B5B}" srcOrd="3" destOrd="0" presId="urn:microsoft.com/office/officeart/2005/8/layout/radial5"/>
    <dgm:cxn modelId="{BF54BADE-6306-4813-979A-B70B0EB73F4D}" type="presParOf" srcId="{AD908D2D-DF93-4D19-8DFA-BE15CB2D9B5B}" destId="{76BB08A7-AFB6-463D-90FA-434CB3976E59}" srcOrd="0" destOrd="0" presId="urn:microsoft.com/office/officeart/2005/8/layout/radial5"/>
    <dgm:cxn modelId="{7C93C004-4387-4EA8-BDEC-830812CA83EA}" type="presParOf" srcId="{E3401BAC-07D2-4872-90D1-8ABCC3939907}" destId="{6C50B003-A4B9-474D-BE89-39DC0F0C5246}" srcOrd="4" destOrd="0" presId="urn:microsoft.com/office/officeart/2005/8/layout/radial5"/>
    <dgm:cxn modelId="{93BECBAD-3AFE-4195-BFEB-0D30212253CF}" type="presParOf" srcId="{E3401BAC-07D2-4872-90D1-8ABCC3939907}" destId="{10CE5F93-DF58-4067-9F9C-61DF0C021821}" srcOrd="5" destOrd="0" presId="urn:microsoft.com/office/officeart/2005/8/layout/radial5"/>
    <dgm:cxn modelId="{47F210C7-12D2-474F-8C01-D968E5F969D2}" type="presParOf" srcId="{10CE5F93-DF58-4067-9F9C-61DF0C021821}" destId="{0A5D1A97-0A5C-4508-AC67-4DA6CF9448AD}" srcOrd="0" destOrd="0" presId="urn:microsoft.com/office/officeart/2005/8/layout/radial5"/>
    <dgm:cxn modelId="{18395F01-7C69-43AE-AD86-069FE7921440}" type="presParOf" srcId="{E3401BAC-07D2-4872-90D1-8ABCC3939907}" destId="{72A937FE-99CF-44C5-B28E-74063680C875}" srcOrd="6" destOrd="0" presId="urn:microsoft.com/office/officeart/2005/8/layout/radial5"/>
    <dgm:cxn modelId="{12A5F7CC-EFAE-4DA2-BA35-4DB14DA70F35}" type="presParOf" srcId="{E3401BAC-07D2-4872-90D1-8ABCC3939907}" destId="{977B1BD5-8203-4717-AAD4-320578A1C2EE}" srcOrd="7" destOrd="0" presId="urn:microsoft.com/office/officeart/2005/8/layout/radial5"/>
    <dgm:cxn modelId="{629CC777-00AF-4959-B71B-20810F4DF7C6}" type="presParOf" srcId="{977B1BD5-8203-4717-AAD4-320578A1C2EE}" destId="{6B9DF5C8-4977-4125-A77A-3177F341A56C}" srcOrd="0" destOrd="0" presId="urn:microsoft.com/office/officeart/2005/8/layout/radial5"/>
    <dgm:cxn modelId="{CB212850-4E3F-455B-A266-619948437605}" type="presParOf" srcId="{E3401BAC-07D2-4872-90D1-8ABCC3939907}" destId="{20403AF3-3A5D-44EE-8788-EF0933D95A9B}" srcOrd="8" destOrd="0" presId="urn:microsoft.com/office/officeart/2005/8/layout/radial5"/>
    <dgm:cxn modelId="{95400E19-9EDA-40DC-A7BE-48F616E4F23C}" type="presParOf" srcId="{E3401BAC-07D2-4872-90D1-8ABCC3939907}" destId="{E4C72F9B-CC9A-41BE-B59F-446297C0F051}" srcOrd="9" destOrd="0" presId="urn:microsoft.com/office/officeart/2005/8/layout/radial5"/>
    <dgm:cxn modelId="{DA0996D8-079C-45BF-8566-785E132CB050}" type="presParOf" srcId="{E4C72F9B-CC9A-41BE-B59F-446297C0F051}" destId="{DE8787D3-19FE-4DB2-9789-E30E501091E5}" srcOrd="0" destOrd="0" presId="urn:microsoft.com/office/officeart/2005/8/layout/radial5"/>
    <dgm:cxn modelId="{EE68CC66-84D8-4FCA-9E90-EA0496A3D14C}" type="presParOf" srcId="{E3401BAC-07D2-4872-90D1-8ABCC3939907}" destId="{50AD53A9-2DDF-427F-A170-F594B5BC8762}" srcOrd="10" destOrd="0" presId="urn:microsoft.com/office/officeart/2005/8/layout/radial5"/>
    <dgm:cxn modelId="{AC1AF583-0CD0-4796-AD35-43A65D0A4655}" type="presParOf" srcId="{E3401BAC-07D2-4872-90D1-8ABCC3939907}" destId="{FDB753C0-DFE3-4FD6-AE62-AE3D9397DF35}" srcOrd="11" destOrd="0" presId="urn:microsoft.com/office/officeart/2005/8/layout/radial5"/>
    <dgm:cxn modelId="{F6D52599-11D7-4B52-A5AA-205FBF233329}" type="presParOf" srcId="{FDB753C0-DFE3-4FD6-AE62-AE3D9397DF35}" destId="{89127884-1D8D-4040-8950-DAE48E9365B1}" srcOrd="0" destOrd="0" presId="urn:microsoft.com/office/officeart/2005/8/layout/radial5"/>
    <dgm:cxn modelId="{91902B59-F805-40FE-92D9-D4CFC2AA7F4C}" type="presParOf" srcId="{E3401BAC-07D2-4872-90D1-8ABCC3939907}" destId="{D6652B40-7BCA-41B2-971D-19641D0CF679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E59FA-FCA1-4824-9BB4-18B6CEF60597}">
      <dsp:nvSpPr>
        <dsp:cNvPr id="0" name=""/>
        <dsp:cNvSpPr/>
      </dsp:nvSpPr>
      <dsp:spPr>
        <a:xfrm>
          <a:off x="5121106" y="2075626"/>
          <a:ext cx="1479526" cy="1479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Requirement of good Learners</a:t>
          </a:r>
          <a:endParaRPr lang="en-ID" sz="1200" kern="1200" dirty="0"/>
        </a:p>
      </dsp:txBody>
      <dsp:txXfrm>
        <a:off x="5337778" y="2292298"/>
        <a:ext cx="1046182" cy="1046182"/>
      </dsp:txXfrm>
    </dsp:sp>
    <dsp:sp modelId="{E5EE6CF5-73C4-49E0-BEBC-CED9159015AA}">
      <dsp:nvSpPr>
        <dsp:cNvPr id="0" name=""/>
        <dsp:cNvSpPr/>
      </dsp:nvSpPr>
      <dsp:spPr>
        <a:xfrm rot="16200000">
          <a:off x="5704089" y="1537169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5751123" y="1684811"/>
        <a:ext cx="219492" cy="301822"/>
      </dsp:txXfrm>
    </dsp:sp>
    <dsp:sp modelId="{7D36149B-4F8D-462A-B882-6C2C0F50A1D8}">
      <dsp:nvSpPr>
        <dsp:cNvPr id="0" name=""/>
        <dsp:cNvSpPr/>
      </dsp:nvSpPr>
      <dsp:spPr>
        <a:xfrm>
          <a:off x="5121106" y="4476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 Intelligent</a:t>
          </a:r>
          <a:endParaRPr lang="en-ID" sz="1600" kern="1200" dirty="0"/>
        </a:p>
      </dsp:txBody>
      <dsp:txXfrm>
        <a:off x="5337778" y="221148"/>
        <a:ext cx="1046182" cy="1046182"/>
      </dsp:txXfrm>
    </dsp:sp>
    <dsp:sp modelId="{AD908D2D-DF93-4D19-8DFA-BE15CB2D9B5B}">
      <dsp:nvSpPr>
        <dsp:cNvPr id="0" name=""/>
        <dsp:cNvSpPr/>
      </dsp:nvSpPr>
      <dsp:spPr>
        <a:xfrm rot="19800000">
          <a:off x="6593238" y="2050519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29898"/>
                <a:satOff val="-3754"/>
                <a:lumOff val="235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229898"/>
                <a:satOff val="-3754"/>
                <a:lumOff val="235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6599539" y="2174644"/>
        <a:ext cx="219492" cy="301822"/>
      </dsp:txXfrm>
    </dsp:sp>
    <dsp:sp modelId="{6C50B003-A4B9-474D-BE89-39DC0F0C5246}">
      <dsp:nvSpPr>
        <dsp:cNvPr id="0" name=""/>
        <dsp:cNvSpPr/>
      </dsp:nvSpPr>
      <dsp:spPr>
        <a:xfrm>
          <a:off x="6914774" y="1040051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229898"/>
                <a:satOff val="-3754"/>
                <a:lumOff val="235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229898"/>
                <a:satOff val="-3754"/>
                <a:lumOff val="235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 Serious</a:t>
          </a:r>
          <a:endParaRPr lang="en-ID" sz="1600" kern="1200" dirty="0"/>
        </a:p>
      </dsp:txBody>
      <dsp:txXfrm>
        <a:off x="7131446" y="1256723"/>
        <a:ext cx="1046182" cy="1046182"/>
      </dsp:txXfrm>
    </dsp:sp>
    <dsp:sp modelId="{10CE5F93-DF58-4067-9F9C-61DF0C021821}">
      <dsp:nvSpPr>
        <dsp:cNvPr id="0" name=""/>
        <dsp:cNvSpPr/>
      </dsp:nvSpPr>
      <dsp:spPr>
        <a:xfrm rot="1800000">
          <a:off x="6593238" y="3077220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59796"/>
                <a:satOff val="-7509"/>
                <a:lumOff val="47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459796"/>
                <a:satOff val="-7509"/>
                <a:lumOff val="47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6599539" y="3154311"/>
        <a:ext cx="219492" cy="301822"/>
      </dsp:txXfrm>
    </dsp:sp>
    <dsp:sp modelId="{72A937FE-99CF-44C5-B28E-74063680C875}">
      <dsp:nvSpPr>
        <dsp:cNvPr id="0" name=""/>
        <dsp:cNvSpPr/>
      </dsp:nvSpPr>
      <dsp:spPr>
        <a:xfrm>
          <a:off x="6914774" y="3111201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459796"/>
                <a:satOff val="-7509"/>
                <a:lumOff val="47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459796"/>
                <a:satOff val="-7509"/>
                <a:lumOff val="47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 Patient</a:t>
          </a:r>
          <a:endParaRPr lang="en-ID" sz="1600" kern="1200" dirty="0"/>
        </a:p>
      </dsp:txBody>
      <dsp:txXfrm>
        <a:off x="7131446" y="3327873"/>
        <a:ext cx="1046182" cy="1046182"/>
      </dsp:txXfrm>
    </dsp:sp>
    <dsp:sp modelId="{977B1BD5-8203-4717-AAD4-320578A1C2EE}">
      <dsp:nvSpPr>
        <dsp:cNvPr id="0" name=""/>
        <dsp:cNvSpPr/>
      </dsp:nvSpPr>
      <dsp:spPr>
        <a:xfrm rot="5400000">
          <a:off x="5704089" y="3590570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689694"/>
                <a:satOff val="-11263"/>
                <a:lumOff val="70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689694"/>
                <a:satOff val="-11263"/>
                <a:lumOff val="70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5751123" y="3644144"/>
        <a:ext cx="219492" cy="301822"/>
      </dsp:txXfrm>
    </dsp:sp>
    <dsp:sp modelId="{20403AF3-3A5D-44EE-8788-EF0933D95A9B}">
      <dsp:nvSpPr>
        <dsp:cNvPr id="0" name=""/>
        <dsp:cNvSpPr/>
      </dsp:nvSpPr>
      <dsp:spPr>
        <a:xfrm>
          <a:off x="5121106" y="4146776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689694"/>
                <a:satOff val="-11263"/>
                <a:lumOff val="70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689694"/>
                <a:satOff val="-11263"/>
                <a:lumOff val="70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Costly</a:t>
          </a:r>
          <a:endParaRPr lang="en-ID" sz="1600" kern="1200" dirty="0"/>
        </a:p>
      </dsp:txBody>
      <dsp:txXfrm>
        <a:off x="5337778" y="4363448"/>
        <a:ext cx="1046182" cy="1046182"/>
      </dsp:txXfrm>
    </dsp:sp>
    <dsp:sp modelId="{E4C72F9B-CC9A-41BE-B59F-446297C0F051}">
      <dsp:nvSpPr>
        <dsp:cNvPr id="0" name=""/>
        <dsp:cNvSpPr/>
      </dsp:nvSpPr>
      <dsp:spPr>
        <a:xfrm rot="9000000">
          <a:off x="4814940" y="3077220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19592"/>
                <a:satOff val="-15018"/>
                <a:lumOff val="941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919592"/>
                <a:satOff val="-15018"/>
                <a:lumOff val="941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 rot="10800000">
        <a:off x="4902707" y="3154311"/>
        <a:ext cx="219492" cy="301822"/>
      </dsp:txXfrm>
    </dsp:sp>
    <dsp:sp modelId="{50AD53A9-2DDF-427F-A170-F594B5BC8762}">
      <dsp:nvSpPr>
        <dsp:cNvPr id="0" name=""/>
        <dsp:cNvSpPr/>
      </dsp:nvSpPr>
      <dsp:spPr>
        <a:xfrm>
          <a:off x="3327437" y="3111201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919592"/>
                <a:satOff val="-15018"/>
                <a:lumOff val="941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919592"/>
                <a:satOff val="-15018"/>
                <a:lumOff val="941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Obey to the teacher</a:t>
          </a:r>
          <a:endParaRPr lang="en-ID" sz="1600" kern="1200" dirty="0"/>
        </a:p>
      </dsp:txBody>
      <dsp:txXfrm>
        <a:off x="3544109" y="3327873"/>
        <a:ext cx="1046182" cy="1046182"/>
      </dsp:txXfrm>
    </dsp:sp>
    <dsp:sp modelId="{FDB753C0-DFE3-4FD6-AE62-AE3D9397DF35}">
      <dsp:nvSpPr>
        <dsp:cNvPr id="0" name=""/>
        <dsp:cNvSpPr/>
      </dsp:nvSpPr>
      <dsp:spPr>
        <a:xfrm rot="12600000">
          <a:off x="4814940" y="2050519"/>
          <a:ext cx="313560" cy="503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49490"/>
                <a:satOff val="-18772"/>
                <a:lumOff val="117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149490"/>
                <a:satOff val="-18772"/>
                <a:lumOff val="117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 rot="10800000">
        <a:off x="4902707" y="2174644"/>
        <a:ext cx="219492" cy="301822"/>
      </dsp:txXfrm>
    </dsp:sp>
    <dsp:sp modelId="{D6652B40-7BCA-41B2-971D-19641D0CF679}">
      <dsp:nvSpPr>
        <dsp:cNvPr id="0" name=""/>
        <dsp:cNvSpPr/>
      </dsp:nvSpPr>
      <dsp:spPr>
        <a:xfrm>
          <a:off x="3327437" y="1040051"/>
          <a:ext cx="1479526" cy="1479526"/>
        </a:xfrm>
        <a:prstGeom prst="ellipse">
          <a:avLst/>
        </a:prstGeom>
        <a:gradFill rotWithShape="0">
          <a:gsLst>
            <a:gs pos="0">
              <a:schemeClr val="accent2">
                <a:hueOff val="1149490"/>
                <a:satOff val="-18772"/>
                <a:lumOff val="117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149490"/>
                <a:satOff val="-18772"/>
                <a:lumOff val="117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Take a long time</a:t>
          </a:r>
          <a:endParaRPr lang="en-ID" sz="1600" kern="1200" dirty="0"/>
        </a:p>
      </dsp:txBody>
      <dsp:txXfrm>
        <a:off x="3544109" y="1256723"/>
        <a:ext cx="1046182" cy="1046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765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058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560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52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9197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2337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056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6727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963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490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16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054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76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121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982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007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264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C751-1B18-4A1F-A081-FFE03D115EB0}" type="datetimeFigureOut">
              <a:rPr lang="en-ID" smtClean="0"/>
              <a:t>16/01/2020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F937-D0B5-4AE0-B210-D633446A43C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7634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TVkCy7Dw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mb1c3BGQuM" TargetMode="External"/><Relationship Id="rId4" Type="http://schemas.openxmlformats.org/officeDocument/2006/relationships/hyperlink" Target="https://www.youtube.com/watch?v=de8OzOmUD7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iiz81_uzK8&amp;t=2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bx7hOleP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tGYcizV0iI&amp;list=PL8dPuuaLjXtO4A_tL6DLZRotxEb114cMR&amp;index=2" TargetMode="External"/><Relationship Id="rId5" Type="http://schemas.openxmlformats.org/officeDocument/2006/relationships/hyperlink" Target="https://www.youtube.com/watch?v=ToC8rFFp88Y&amp;list=PL8dPuuaLjXtO4A_tL6DLZRotxEb114cMR" TargetMode="External"/><Relationship Id="rId4" Type="http://schemas.openxmlformats.org/officeDocument/2006/relationships/hyperlink" Target="https://www.youtube.com/watch?v=bipTWWHya8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D7CE8-FBF9-446F-B918-9C8F022D2B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Development Concept of Science and Technology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232BD-1D97-40EB-AEB8-A9C2FFFC0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Delivered by Dr Erna Sri </a:t>
            </a:r>
            <a:r>
              <a:rPr lang="en-US" dirty="0" err="1"/>
              <a:t>Sugesti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5892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03999-B018-4521-8B73-DD062D72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en-US" dirty="0"/>
              <a:t>What’s Science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9C217-C6D8-4064-A2D1-2515FE64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ID" sz="2000" u="sng" dirty="0">
                <a:hlinkClick r:id="rId3"/>
              </a:rPr>
              <a:t>https://www.youtube.com/watch?v=yiTVkCy7DwA</a:t>
            </a:r>
            <a:endParaRPr lang="en-ID" sz="2000" u="sng" dirty="0"/>
          </a:p>
          <a:p>
            <a:r>
              <a:rPr lang="en-ID" sz="2000" u="sng" dirty="0">
                <a:hlinkClick r:id="rId4"/>
              </a:rPr>
              <a:t>https://www.youtube.com/watch?v=de8OzOmUD7c</a:t>
            </a:r>
            <a:endParaRPr lang="en-ID" sz="2000" u="sng" dirty="0"/>
          </a:p>
          <a:p>
            <a:r>
              <a:rPr lang="en-ID" sz="2000" u="sng" dirty="0">
                <a:hlinkClick r:id="rId5"/>
              </a:rPr>
              <a:t>https://www.youtube.com/watch?v=Tmb1c3BGQuM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026912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D595D-520E-45C6-847E-D563847F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What’s Technology?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E7CB-A856-446C-A77E-E351DDD14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068" y="2600024"/>
            <a:ext cx="7454077" cy="3589785"/>
          </a:xfrm>
        </p:spPr>
        <p:txBody>
          <a:bodyPr>
            <a:normAutofit/>
          </a:bodyPr>
          <a:lstStyle/>
          <a:p>
            <a:r>
              <a:rPr lang="en-ID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https://www.youtube.com/watch?v=Giiz81_uzK8&amp;t=2s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90635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F51E2-F919-4846-A714-A56BC449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en-US" dirty="0"/>
              <a:t>What’s Engineering?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CF975-4775-48CD-89C6-118247CC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ID" sz="2000" u="sng">
                <a:hlinkClick r:id="rId3"/>
              </a:rPr>
              <a:t>https://www.youtube.com/watch?v=H0bx7hOlePY</a:t>
            </a:r>
            <a:endParaRPr lang="en-ID" sz="2000" u="sng"/>
          </a:p>
          <a:p>
            <a:r>
              <a:rPr lang="en-ID" sz="2000" u="sng">
                <a:hlinkClick r:id="rId4"/>
              </a:rPr>
              <a:t>https://www.youtube.com/watch?v=bipTWWHya8A</a:t>
            </a:r>
            <a:endParaRPr lang="en-ID" sz="2000" u="sng"/>
          </a:p>
          <a:p>
            <a:r>
              <a:rPr lang="en-ID" sz="2000" u="sng">
                <a:hlinkClick r:id="rId5"/>
              </a:rPr>
              <a:t>https://www.youtube.com/watch?v=ToC8rFFp88Y&amp;list=PL8dPuuaLjXtO4A_tL6DLZRotxEb114cMR</a:t>
            </a:r>
            <a:endParaRPr lang="en-ID" sz="2000" u="sng"/>
          </a:p>
          <a:p>
            <a:r>
              <a:rPr lang="en-ID" sz="2000" u="sng">
                <a:hlinkClick r:id="rId6"/>
              </a:rPr>
              <a:t>https://www.youtube.com/watch?v=btGYcizV0iI&amp;list=PL8dPuuaLjXtO4A_tL6DLZRotxEb114cMR&amp;index=2</a:t>
            </a: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263015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6B220B-E5DA-4904-A763-E40DCEA0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So… What next?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1BC7-B4F4-424A-B8B8-95A8F293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US" sz="1900"/>
              <a:t>This course contains a brief introduction to:</a:t>
            </a:r>
          </a:p>
          <a:p>
            <a:pPr lvl="1"/>
            <a:r>
              <a:rPr lang="en-US" sz="1900"/>
              <a:t>the philosophy of science, </a:t>
            </a:r>
          </a:p>
          <a:p>
            <a:pPr lvl="1"/>
            <a:r>
              <a:rPr lang="en-US" sz="1900"/>
              <a:t>how to think critically, </a:t>
            </a:r>
          </a:p>
          <a:p>
            <a:pPr lvl="1"/>
            <a:r>
              <a:rPr lang="en-US" sz="1900"/>
              <a:t>think creatively, </a:t>
            </a:r>
          </a:p>
          <a:p>
            <a:pPr lvl="1"/>
            <a:r>
              <a:rPr lang="en-US" sz="1900"/>
              <a:t>think scientifically </a:t>
            </a:r>
          </a:p>
          <a:p>
            <a:pPr lvl="1"/>
            <a:r>
              <a:rPr lang="en-US" sz="1900"/>
              <a:t>and scientific methods. </a:t>
            </a:r>
          </a:p>
          <a:p>
            <a:r>
              <a:rPr lang="en-US" sz="1900"/>
              <a:t>The development of science in sample review and history. </a:t>
            </a:r>
          </a:p>
          <a:p>
            <a:r>
              <a:rPr lang="en-US" sz="1900"/>
              <a:t>The concept of technology and its development. </a:t>
            </a:r>
          </a:p>
          <a:p>
            <a:r>
              <a:rPr lang="en-US" sz="1900"/>
              <a:t>Ethical and technological issues.</a:t>
            </a:r>
          </a:p>
          <a:p>
            <a:r>
              <a:rPr lang="en-US" sz="1900"/>
              <a:t>How to make proposals and posters.</a:t>
            </a:r>
            <a:endParaRPr lang="en-ID" sz="1900"/>
          </a:p>
        </p:txBody>
      </p:sp>
    </p:spTree>
    <p:extLst>
      <p:ext uri="{BB962C8B-B14F-4D97-AF65-F5344CB8AC3E}">
        <p14:creationId xmlns:p14="http://schemas.microsoft.com/office/powerpoint/2010/main" val="201083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F9FB-1112-47D8-A2D0-891A28BC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0412" y="341745"/>
            <a:ext cx="8610600" cy="755535"/>
          </a:xfrm>
        </p:spPr>
        <p:txBody>
          <a:bodyPr/>
          <a:lstStyle/>
          <a:p>
            <a:r>
              <a:rPr lang="en-US" dirty="0"/>
              <a:t>Delivery planning: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126D7B9-0666-46E4-9666-4AD9DBB3D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241576"/>
              </p:ext>
            </p:extLst>
          </p:nvPr>
        </p:nvGraphicFramePr>
        <p:xfrm>
          <a:off x="1024059" y="2011680"/>
          <a:ext cx="9688287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461">
                  <a:extLst>
                    <a:ext uri="{9D8B030D-6E8A-4147-A177-3AD203B41FA5}">
                      <a16:colId xmlns:a16="http://schemas.microsoft.com/office/drawing/2014/main" val="1144406235"/>
                    </a:ext>
                  </a:extLst>
                </a:gridCol>
                <a:gridCol w="2882942">
                  <a:extLst>
                    <a:ext uri="{9D8B030D-6E8A-4147-A177-3AD203B41FA5}">
                      <a16:colId xmlns:a16="http://schemas.microsoft.com/office/drawing/2014/main" val="4203212733"/>
                    </a:ext>
                  </a:extLst>
                </a:gridCol>
                <a:gridCol w="2882942">
                  <a:extLst>
                    <a:ext uri="{9D8B030D-6E8A-4147-A177-3AD203B41FA5}">
                      <a16:colId xmlns:a16="http://schemas.microsoft.com/office/drawing/2014/main" val="3507029544"/>
                    </a:ext>
                  </a:extLst>
                </a:gridCol>
                <a:gridCol w="2882942">
                  <a:extLst>
                    <a:ext uri="{9D8B030D-6E8A-4147-A177-3AD203B41FA5}">
                      <a16:colId xmlns:a16="http://schemas.microsoft.com/office/drawing/2014/main" val="2612580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 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Subyek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11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&amp; 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 </a:t>
                      </a:r>
                      <a:r>
                        <a:rPr lang="en-ID" dirty="0" err="1"/>
                        <a:t>Berpikir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kritis</a:t>
                      </a:r>
                      <a:r>
                        <a:rPr lang="en-ID" dirty="0"/>
                        <a:t> &amp; </a:t>
                      </a:r>
                      <a:r>
                        <a:rPr lang="en-ID" dirty="0" err="1"/>
                        <a:t>kreatif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Critical and creative thinking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Lecturing, display video discussion, assignment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6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&amp; 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Metoda Ilmiah dan Perkembangan Sains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 methods and the development of science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Lecturing, display video discussion, assignment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 &amp; 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Konsep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Teknologi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concept of technology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Lecturing, display video discussion, assignment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9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Kecendekiaan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Etika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Scholarly and Ethics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Lecturing, display video discussion, assignment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9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8 - 14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Proposal/poster </a:t>
                      </a:r>
                      <a:r>
                        <a:rPr lang="en-ID" dirty="0" err="1"/>
                        <a:t>kreativitas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mahasiswa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Proposal/poster od student creativity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Lecturing, display video discussion, assignment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8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18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408A-7AC6-4F55-AF44-E3E4EC4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Grading composition: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EAF1-4074-449B-BAB6-869C3222F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3200" dirty="0" err="1"/>
              <a:t>Midtest</a:t>
            </a:r>
            <a:r>
              <a:rPr lang="en-ID" sz="3200" dirty="0"/>
              <a:t> 						:40%</a:t>
            </a:r>
          </a:p>
          <a:p>
            <a:r>
              <a:rPr lang="en-ID" sz="3200" dirty="0"/>
              <a:t>Project (Tubes) 				: 40%</a:t>
            </a:r>
          </a:p>
          <a:p>
            <a:r>
              <a:rPr lang="en-ID" sz="3200" dirty="0"/>
              <a:t>Others (assignment, quiz, etc)	: 20%</a:t>
            </a:r>
          </a:p>
        </p:txBody>
      </p:sp>
    </p:spTree>
    <p:extLst>
      <p:ext uri="{BB962C8B-B14F-4D97-AF65-F5344CB8AC3E}">
        <p14:creationId xmlns:p14="http://schemas.microsoft.com/office/powerpoint/2010/main" val="192842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4022-5960-4AAE-B1BD-D0A5F645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0"/>
            <a:ext cx="8610600" cy="1293028"/>
          </a:xfrm>
        </p:spPr>
        <p:txBody>
          <a:bodyPr/>
          <a:lstStyle/>
          <a:p>
            <a:r>
              <a:rPr lang="en-US" dirty="0"/>
              <a:t>Scholarly Ethics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C673C3-304E-49EE-B1A7-6CE60E681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3894"/>
              </p:ext>
            </p:extLst>
          </p:nvPr>
        </p:nvGraphicFramePr>
        <p:xfrm>
          <a:off x="348341" y="1010653"/>
          <a:ext cx="11721739" cy="5630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44632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366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 Development Concept of Science and Technology</vt:lpstr>
      <vt:lpstr>What’s Science</vt:lpstr>
      <vt:lpstr>What’s Technology?</vt:lpstr>
      <vt:lpstr>What’s Engineering?</vt:lpstr>
      <vt:lpstr>So… What next?</vt:lpstr>
      <vt:lpstr>Delivery planning:</vt:lpstr>
      <vt:lpstr>Grading composition:</vt:lpstr>
      <vt:lpstr>Scholarly 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Development Concept of Science and Technology</dc:title>
  <dc:creator>ERNA SRI SUGESTI</dc:creator>
  <cp:lastModifiedBy>ERNA SRI SUGESTI</cp:lastModifiedBy>
  <cp:revision>3</cp:revision>
  <dcterms:created xsi:type="dcterms:W3CDTF">2020-01-16T03:21:00Z</dcterms:created>
  <dcterms:modified xsi:type="dcterms:W3CDTF">2020-01-16T21:29:07Z</dcterms:modified>
</cp:coreProperties>
</file>